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30"/>
  </p:notesMasterIdLst>
  <p:sldIdLst>
    <p:sldId id="256" r:id="rId3"/>
    <p:sldId id="257" r:id="rId4"/>
    <p:sldId id="258" r:id="rId5"/>
    <p:sldId id="284" r:id="rId6"/>
    <p:sldId id="268" r:id="rId7"/>
    <p:sldId id="275" r:id="rId8"/>
    <p:sldId id="271" r:id="rId9"/>
    <p:sldId id="297" r:id="rId10"/>
    <p:sldId id="298" r:id="rId11"/>
    <p:sldId id="299" r:id="rId12"/>
    <p:sldId id="272" r:id="rId13"/>
    <p:sldId id="1541" r:id="rId14"/>
    <p:sldId id="1542" r:id="rId15"/>
    <p:sldId id="1543" r:id="rId16"/>
    <p:sldId id="285" r:id="rId17"/>
    <p:sldId id="1532" r:id="rId18"/>
    <p:sldId id="1522" r:id="rId19"/>
    <p:sldId id="1533" r:id="rId20"/>
    <p:sldId id="286" r:id="rId21"/>
    <p:sldId id="287" r:id="rId22"/>
    <p:sldId id="293" r:id="rId23"/>
    <p:sldId id="294" r:id="rId24"/>
    <p:sldId id="295" r:id="rId25"/>
    <p:sldId id="259" r:id="rId26"/>
    <p:sldId id="288" r:id="rId27"/>
    <p:sldId id="291" r:id="rId28"/>
    <p:sldId id="292" r:id="rId29"/>
  </p:sldIdLst>
  <p:sldSz cx="18288000" cy="10287000"/>
  <p:notesSz cx="6858000" cy="9144000"/>
  <p:embeddedFontLst>
    <p:embeddedFont>
      <p:font typeface="Malgun Gothic Semilight" panose="020B0502040204020203" pitchFamily="50" charset="-127"/>
      <p:regular r:id="rId31"/>
    </p:embeddedFont>
    <p:embeddedFont>
      <p:font typeface="Source Han Sans KR" panose="020B0600000101010101" charset="-127"/>
      <p:regular r:id="rId32"/>
    </p:embeddedFont>
    <p:embeddedFont>
      <p:font typeface="Source Han Sans KR Bold" panose="020B0600000101010101" charset="-127"/>
      <p:regular r:id="rId33"/>
    </p:embeddedFont>
    <p:embeddedFont>
      <p:font typeface="나눔고딕" pitchFamily="2" charset="-127"/>
      <p:regular r:id="rId34"/>
      <p:bold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Inter" panose="020B0600000101010101" charset="0"/>
      <p:regular r:id="rId40"/>
    </p:embeddedFont>
    <p:embeddedFont>
      <p:font typeface="Inter Bold" panose="020B0600000101010101" charset="0"/>
      <p:regular r:id="rId41"/>
    </p:embeddedFont>
    <p:embeddedFont>
      <p:font typeface="맑은 고딕" panose="020B0503020000020004" pitchFamily="50" charset="-127"/>
      <p:regular r:id="rId42"/>
      <p:bold r:id="rId43"/>
    </p:embeddedFont>
    <p:embeddedFont>
      <p:font typeface="맑은 고딕" panose="020B0503020000020004" pitchFamily="50" charset="-127"/>
      <p:regular r:id="rId42"/>
      <p:bold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30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9.fntdata"/><Relationship Id="rId21" Type="http://schemas.openxmlformats.org/officeDocument/2006/relationships/slide" Target="slides/slide19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55584-C12A-42B9-B0A6-8637B7E9E293}" type="datetimeFigureOut">
              <a:rPr lang="ko-KR" altLang="en-US" smtClean="0"/>
              <a:t>2024-10-04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B68F3-81F1-4ECE-ABE7-389EB58F38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614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382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4892" y="1481328"/>
            <a:ext cx="12577572" cy="4622292"/>
          </a:xfrm>
        </p:spPr>
        <p:txBody>
          <a:bodyPr anchor="b"/>
          <a:lstStyle>
            <a:lvl1pPr algn="ctr"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8259" y="6720842"/>
            <a:ext cx="8990838" cy="1749743"/>
          </a:xfrm>
        </p:spPr>
        <p:txBody>
          <a:bodyPr>
            <a:normAutofit/>
          </a:bodyPr>
          <a:lstStyle>
            <a:lvl1pPr marL="0" indent="0" algn="ctr">
              <a:buNone/>
              <a:defRPr sz="2100" cap="all" spc="900" baseline="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55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1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2564608"/>
            <a:ext cx="14146217" cy="4279106"/>
          </a:xfrm>
        </p:spPr>
        <p:txBody>
          <a:bodyPr anchor="b">
            <a:norm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6884195"/>
            <a:ext cx="14146217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929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04773" y="2738438"/>
            <a:ext cx="7026086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029703" y="2738438"/>
            <a:ext cx="7026087" cy="652700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1541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4849895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4" y="2521745"/>
            <a:ext cx="7308198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1" y="3765948"/>
            <a:ext cx="7308200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834714" y="2521745"/>
            <a:ext cx="7274864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834715" y="3757613"/>
            <a:ext cx="7308201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176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278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54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3" y="685802"/>
            <a:ext cx="8478230" cy="8105775"/>
          </a:xfrm>
        </p:spPr>
        <p:txBody>
          <a:bodyPr/>
          <a:lstStyle>
            <a:lvl1pPr>
              <a:defRPr sz="4800"/>
            </a:lvl1pPr>
            <a:lvl2pPr>
              <a:defRPr sz="4200" b="1"/>
            </a:lvl2pPr>
            <a:lvl3pPr>
              <a:defRPr sz="3600" b="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812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253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96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3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754381"/>
            <a:ext cx="14451017" cy="1988345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2811780"/>
            <a:ext cx="14451017" cy="6527007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0605" y="9573769"/>
            <a:ext cx="4268852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10/4/2024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2632307" y="3139799"/>
            <a:ext cx="6236208" cy="624123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186879" y="9573769"/>
            <a:ext cx="751496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575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8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6000" b="1" kern="1200" spc="225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35000"/>
        </a:lnSpc>
        <a:spcBef>
          <a:spcPts val="1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3000" kern="1200" spc="75">
          <a:solidFill>
            <a:schemeClr val="tx2"/>
          </a:solidFill>
          <a:latin typeface="+mn-lt"/>
          <a:ea typeface="+mn-ea"/>
          <a:cs typeface="+mn-cs"/>
        </a:defRPr>
      </a:lvl1pPr>
      <a:lvl2pPr marL="34290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700" kern="1200" spc="75">
          <a:solidFill>
            <a:schemeClr val="tx2"/>
          </a:solidFill>
          <a:latin typeface="+mn-lt"/>
          <a:ea typeface="+mn-ea"/>
          <a:cs typeface="+mn-cs"/>
        </a:defRPr>
      </a:lvl2pPr>
      <a:lvl3pPr marL="822960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400" b="1" kern="1200" spc="75">
          <a:solidFill>
            <a:schemeClr val="tx2"/>
          </a:solidFill>
          <a:latin typeface="+mn-lt"/>
          <a:ea typeface="+mn-ea"/>
          <a:cs typeface="+mn-cs"/>
        </a:defRPr>
      </a:lvl3pPr>
      <a:lvl4pPr marL="82296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4pPr>
      <a:lvl5pPr marL="1251585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5323312" y="3860188"/>
            <a:ext cx="7641376" cy="171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en-US" sz="10462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1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268700" y="8324633"/>
            <a:ext cx="1485900" cy="1086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홍 수 지</a:t>
            </a:r>
            <a:endParaRPr lang="en-US" altLang="ko-KR" sz="24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구 철 환</a:t>
            </a:r>
            <a:endParaRPr lang="en-US" altLang="ko-KR" sz="24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정 필 문</a:t>
            </a:r>
            <a:endParaRPr lang="en-US" sz="24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935200" y="7734300"/>
            <a:ext cx="26670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ALGORHYTHNM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A03F5-01E0-1BEE-8E04-43100AF87223}"/>
              </a:ext>
            </a:extLst>
          </p:cNvPr>
          <p:cNvSpPr txBox="1"/>
          <p:nvPr/>
        </p:nvSpPr>
        <p:spPr>
          <a:xfrm>
            <a:off x="7810500" y="5829300"/>
            <a:ext cx="26670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 </a:t>
            </a:r>
            <a:r>
              <a:rPr lang="ko-KR" altLang="en-US" sz="23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최종 발표 </a:t>
            </a:r>
            <a:r>
              <a:rPr lang="en-US" altLang="ko-KR" sz="23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300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13" name="그림 12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F5D7CA7E-62B7-BDFD-D661-D61C049E07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07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스크린샷, 번호, 폰트이(가) 표시된 사진">
            <a:extLst>
              <a:ext uri="{FF2B5EF4-FFF2-40B4-BE49-F238E27FC236}">
                <a16:creationId xmlns:a16="http://schemas.microsoft.com/office/drawing/2014/main" id="{6F2A539C-CD8B-6028-E6E8-8E69EF0D6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88" y="2933700"/>
            <a:ext cx="17007570" cy="518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30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08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1AE835F-5F74-E41A-01E1-0100E513C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77" y="3467100"/>
            <a:ext cx="16290246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79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08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그래프이(가) 표시된 사진">
            <a:extLst>
              <a:ext uri="{FF2B5EF4-FFF2-40B4-BE49-F238E27FC236}">
                <a16:creationId xmlns:a16="http://schemas.microsoft.com/office/drawing/2014/main" id="{6E7BE5EF-F933-6BFE-2991-0677677D3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162300"/>
            <a:ext cx="16290246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01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08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도표이(가) 표시된 사진&#10;&#10;자동 생성된 설명">
            <a:extLst>
              <a:ext uri="{FF2B5EF4-FFF2-40B4-BE49-F238E27FC236}">
                <a16:creationId xmlns:a16="http://schemas.microsoft.com/office/drawing/2014/main" id="{02EE9E73-29A6-95AB-95BD-981177624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07" y="3314700"/>
            <a:ext cx="16223339" cy="508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46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08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7" name="그림 6" descr="텍스트, 라인, 스크린샷, 도표이(가) 표시된 사진&#10;&#10;자동 생성된 설명">
            <a:extLst>
              <a:ext uri="{FF2B5EF4-FFF2-40B4-BE49-F238E27FC236}">
                <a16:creationId xmlns:a16="http://schemas.microsoft.com/office/drawing/2014/main" id="{21724A87-131B-F310-4781-8B2CB1DA0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37" y="3294913"/>
            <a:ext cx="16194760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49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09 UI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flow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DE8E3F-F83C-B2E8-0AEC-452EDAB3E027}"/>
              </a:ext>
            </a:extLst>
          </p:cNvPr>
          <p:cNvSpPr txBox="1"/>
          <p:nvPr/>
        </p:nvSpPr>
        <p:spPr>
          <a:xfrm>
            <a:off x="2133600" y="3442275"/>
            <a:ext cx="13866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전체 적인 홈페이지의 흐름도를 그려 보았습니다</a:t>
            </a:r>
            <a:r>
              <a:rPr lang="en-US" altLang="ko-KR" sz="3200" dirty="0"/>
              <a:t>.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610296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/>
          <p:cNvSpPr/>
          <p:nvPr/>
        </p:nvSpPr>
        <p:spPr>
          <a:xfrm>
            <a:off x="2015208" y="282960"/>
            <a:ext cx="14257584" cy="9829092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81000" rIns="108000" bIns="81000" rtlCol="0" anchor="ctr" anchorCtr="0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AA963E-0F6D-8D35-2E05-52E78A08CF12}"/>
              </a:ext>
            </a:extLst>
          </p:cNvPr>
          <p:cNvSpPr txBox="1"/>
          <p:nvPr/>
        </p:nvSpPr>
        <p:spPr>
          <a:xfrm>
            <a:off x="2814878" y="1102106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- </a:t>
            </a:r>
            <a:r>
              <a:rPr lang="ko-KR" altLang="en-US" sz="2100" b="1" dirty="0">
                <a:latin typeface="+mj-ea"/>
                <a:ea typeface="+mj-ea"/>
              </a:rPr>
              <a:t>고객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0D3C39D-E38A-BB0A-9DD7-EF08D5A6074A}"/>
              </a:ext>
            </a:extLst>
          </p:cNvPr>
          <p:cNvSpPr/>
          <p:nvPr/>
        </p:nvSpPr>
        <p:spPr>
          <a:xfrm>
            <a:off x="2819570" y="1687128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C68DA176-0407-FB09-6B59-64C82BCDC52A}"/>
              </a:ext>
            </a:extLst>
          </p:cNvPr>
          <p:cNvCxnSpPr>
            <a:cxnSpLocks/>
          </p:cNvCxnSpPr>
          <p:nvPr/>
        </p:nvCxnSpPr>
        <p:spPr>
          <a:xfrm flipV="1">
            <a:off x="4169723" y="1903140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CF1F3B66-EE70-C8F9-E494-F9FB73EE38E2}"/>
              </a:ext>
            </a:extLst>
          </p:cNvPr>
          <p:cNvSpPr/>
          <p:nvPr/>
        </p:nvSpPr>
        <p:spPr>
          <a:xfrm>
            <a:off x="4769512" y="1687116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99666853-BB48-CCC5-C1E5-F7F4464C58BC}"/>
              </a:ext>
            </a:extLst>
          </p:cNvPr>
          <p:cNvCxnSpPr>
            <a:cxnSpLocks/>
          </p:cNvCxnSpPr>
          <p:nvPr/>
        </p:nvCxnSpPr>
        <p:spPr>
          <a:xfrm>
            <a:off x="4445475" y="1903140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1EE732AE-3E23-F353-5710-0550E409FDCF}"/>
              </a:ext>
            </a:extLst>
          </p:cNvPr>
          <p:cNvCxnSpPr>
            <a:cxnSpLocks/>
          </p:cNvCxnSpPr>
          <p:nvPr/>
        </p:nvCxnSpPr>
        <p:spPr>
          <a:xfrm>
            <a:off x="4445475" y="256826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72DD6E07-D4E3-C8E5-A34B-08A214B5A013}"/>
              </a:ext>
            </a:extLst>
          </p:cNvPr>
          <p:cNvSpPr/>
          <p:nvPr/>
        </p:nvSpPr>
        <p:spPr>
          <a:xfrm>
            <a:off x="4769512" y="2335200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3350A01-0C34-0355-8812-F947C79ADBA9}"/>
              </a:ext>
            </a:extLst>
          </p:cNvPr>
          <p:cNvCxnSpPr>
            <a:cxnSpLocks/>
          </p:cNvCxnSpPr>
          <p:nvPr/>
        </p:nvCxnSpPr>
        <p:spPr>
          <a:xfrm>
            <a:off x="4445475" y="2534163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BF842E33-8E14-1D4E-4F2B-05A910C8AFA2}"/>
              </a:ext>
            </a:extLst>
          </p:cNvPr>
          <p:cNvCxnSpPr>
            <a:cxnSpLocks/>
          </p:cNvCxnSpPr>
          <p:nvPr/>
        </p:nvCxnSpPr>
        <p:spPr>
          <a:xfrm>
            <a:off x="4445475" y="3199284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직사각형 194">
            <a:extLst>
              <a:ext uri="{FF2B5EF4-FFF2-40B4-BE49-F238E27FC236}">
                <a16:creationId xmlns:a16="http://schemas.microsoft.com/office/drawing/2014/main" id="{912E8431-0253-2584-2790-FE171C699132}"/>
              </a:ext>
            </a:extLst>
          </p:cNvPr>
          <p:cNvSpPr/>
          <p:nvPr/>
        </p:nvSpPr>
        <p:spPr>
          <a:xfrm>
            <a:off x="6713729" y="2335188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96" name="직선 화살표 연결선 195">
            <a:extLst>
              <a:ext uri="{FF2B5EF4-FFF2-40B4-BE49-F238E27FC236}">
                <a16:creationId xmlns:a16="http://schemas.microsoft.com/office/drawing/2014/main" id="{3A72D47F-F57B-D861-28AE-A112DF77E2A7}"/>
              </a:ext>
            </a:extLst>
          </p:cNvPr>
          <p:cNvCxnSpPr>
            <a:cxnSpLocks/>
          </p:cNvCxnSpPr>
          <p:nvPr/>
        </p:nvCxnSpPr>
        <p:spPr>
          <a:xfrm flipV="1">
            <a:off x="6113941" y="2551206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6B26AC7-8876-E216-632E-0C5D7651B976}"/>
              </a:ext>
            </a:extLst>
          </p:cNvPr>
          <p:cNvCxnSpPr>
            <a:cxnSpLocks/>
          </p:cNvCxnSpPr>
          <p:nvPr/>
        </p:nvCxnSpPr>
        <p:spPr>
          <a:xfrm>
            <a:off x="4445477" y="3199284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75C955E0-377D-E811-7D7A-453487C96BEA}"/>
              </a:ext>
            </a:extLst>
          </p:cNvPr>
          <p:cNvCxnSpPr>
            <a:cxnSpLocks/>
          </p:cNvCxnSpPr>
          <p:nvPr/>
        </p:nvCxnSpPr>
        <p:spPr>
          <a:xfrm>
            <a:off x="4445475" y="3847356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C05A2B49-ABB1-D4C1-006F-77A4F94F0425}"/>
              </a:ext>
            </a:extLst>
          </p:cNvPr>
          <p:cNvSpPr/>
          <p:nvPr/>
        </p:nvSpPr>
        <p:spPr>
          <a:xfrm>
            <a:off x="4769513" y="3631332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문의하기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D861986-6EF9-E2DF-1CE8-22B01FD6C471}"/>
              </a:ext>
            </a:extLst>
          </p:cNvPr>
          <p:cNvCxnSpPr>
            <a:cxnSpLocks/>
          </p:cNvCxnSpPr>
          <p:nvPr/>
        </p:nvCxnSpPr>
        <p:spPr>
          <a:xfrm>
            <a:off x="4445478" y="3847356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E4C5B458-5639-0C04-D08A-95F4FC09690E}"/>
              </a:ext>
            </a:extLst>
          </p:cNvPr>
          <p:cNvCxnSpPr>
            <a:cxnSpLocks/>
          </p:cNvCxnSpPr>
          <p:nvPr/>
        </p:nvCxnSpPr>
        <p:spPr>
          <a:xfrm>
            <a:off x="4445477" y="4495428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E6ED967-1982-6738-CF8F-8F3E3B825C32}"/>
              </a:ext>
            </a:extLst>
          </p:cNvPr>
          <p:cNvCxnSpPr>
            <a:cxnSpLocks/>
          </p:cNvCxnSpPr>
          <p:nvPr/>
        </p:nvCxnSpPr>
        <p:spPr>
          <a:xfrm>
            <a:off x="4445477" y="514350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73C209E-3CFC-A31B-DBBE-F0F099DDD45A}"/>
              </a:ext>
            </a:extLst>
          </p:cNvPr>
          <p:cNvSpPr/>
          <p:nvPr/>
        </p:nvSpPr>
        <p:spPr>
          <a:xfrm>
            <a:off x="4769513" y="4927488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7F09240-8589-D562-3165-FAE970272307}"/>
              </a:ext>
            </a:extLst>
          </p:cNvPr>
          <p:cNvSpPr/>
          <p:nvPr/>
        </p:nvSpPr>
        <p:spPr>
          <a:xfrm>
            <a:off x="6719280" y="4927476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29CD43D-20D4-E19C-43F8-0D6288F57A44}"/>
              </a:ext>
            </a:extLst>
          </p:cNvPr>
          <p:cNvSpPr/>
          <p:nvPr/>
        </p:nvSpPr>
        <p:spPr>
          <a:xfrm>
            <a:off x="4775065" y="3000303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BAD91C39-DA3B-61EE-1AA5-0EFFC119ED2B}"/>
              </a:ext>
            </a:extLst>
          </p:cNvPr>
          <p:cNvCxnSpPr>
            <a:cxnSpLocks/>
          </p:cNvCxnSpPr>
          <p:nvPr/>
        </p:nvCxnSpPr>
        <p:spPr>
          <a:xfrm flipV="1">
            <a:off x="6119492" y="321632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A63B2E8-6E50-C234-1627-691916A1A7C7}"/>
              </a:ext>
            </a:extLst>
          </p:cNvPr>
          <p:cNvSpPr/>
          <p:nvPr/>
        </p:nvSpPr>
        <p:spPr>
          <a:xfrm>
            <a:off x="6719280" y="3000303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95BF8BC-0B03-44BC-20EB-746668DF5090}"/>
              </a:ext>
            </a:extLst>
          </p:cNvPr>
          <p:cNvCxnSpPr>
            <a:cxnSpLocks/>
          </p:cNvCxnSpPr>
          <p:nvPr/>
        </p:nvCxnSpPr>
        <p:spPr>
          <a:xfrm>
            <a:off x="6395244" y="3216327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B91E780-8D4F-9722-93B8-292E4D3E192A}"/>
              </a:ext>
            </a:extLst>
          </p:cNvPr>
          <p:cNvCxnSpPr>
            <a:cxnSpLocks/>
          </p:cNvCxnSpPr>
          <p:nvPr/>
        </p:nvCxnSpPr>
        <p:spPr>
          <a:xfrm>
            <a:off x="6395244" y="386439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D11183-F7EA-9CE9-56DF-23E6E0C16C71}"/>
              </a:ext>
            </a:extLst>
          </p:cNvPr>
          <p:cNvSpPr/>
          <p:nvPr/>
        </p:nvSpPr>
        <p:spPr>
          <a:xfrm>
            <a:off x="6719280" y="3648387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47AD560-5043-A0A4-3379-2E658193D129}"/>
              </a:ext>
            </a:extLst>
          </p:cNvPr>
          <p:cNvCxnSpPr>
            <a:cxnSpLocks/>
          </p:cNvCxnSpPr>
          <p:nvPr/>
        </p:nvCxnSpPr>
        <p:spPr>
          <a:xfrm>
            <a:off x="6395244" y="3847350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6D44210-33AC-CA67-3316-C16C45985A3A}"/>
              </a:ext>
            </a:extLst>
          </p:cNvPr>
          <p:cNvCxnSpPr>
            <a:cxnSpLocks/>
          </p:cNvCxnSpPr>
          <p:nvPr/>
        </p:nvCxnSpPr>
        <p:spPr>
          <a:xfrm>
            <a:off x="6395244" y="451247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4F82049-225B-BAB7-40D9-B5DB2C022C6C}"/>
              </a:ext>
            </a:extLst>
          </p:cNvPr>
          <p:cNvSpPr/>
          <p:nvPr/>
        </p:nvSpPr>
        <p:spPr>
          <a:xfrm>
            <a:off x="6719280" y="4296459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ACDAC0AB-1913-99F8-7CC9-4A6D90690AE1}"/>
              </a:ext>
            </a:extLst>
          </p:cNvPr>
          <p:cNvCxnSpPr>
            <a:cxnSpLocks/>
          </p:cNvCxnSpPr>
          <p:nvPr/>
        </p:nvCxnSpPr>
        <p:spPr>
          <a:xfrm flipV="1">
            <a:off x="6119665" y="5143494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BA8DA60-64EF-D248-F645-24433D0F9C15}"/>
              </a:ext>
            </a:extLst>
          </p:cNvPr>
          <p:cNvSpPr txBox="1"/>
          <p:nvPr/>
        </p:nvSpPr>
        <p:spPr>
          <a:xfrm>
            <a:off x="8416896" y="966710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– </a:t>
            </a:r>
            <a:r>
              <a:rPr lang="ko-KR" altLang="en-US" sz="2100" b="1" dirty="0">
                <a:latin typeface="+mj-ea"/>
                <a:ea typeface="+mj-ea"/>
              </a:rPr>
              <a:t>관리자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0EF1472-13E0-C5DB-E435-1D38DE4ECDA2}"/>
              </a:ext>
            </a:extLst>
          </p:cNvPr>
          <p:cNvSpPr/>
          <p:nvPr/>
        </p:nvSpPr>
        <p:spPr>
          <a:xfrm>
            <a:off x="8416897" y="1670073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2E557D9-257A-7714-D974-D4E44739DA81}"/>
              </a:ext>
            </a:extLst>
          </p:cNvPr>
          <p:cNvCxnSpPr>
            <a:stCxn id="18" idx="3"/>
          </p:cNvCxnSpPr>
          <p:nvPr/>
        </p:nvCxnSpPr>
        <p:spPr>
          <a:xfrm flipV="1">
            <a:off x="9761324" y="188608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90DC427-66A1-DEC3-24E7-167C82E93FD6}"/>
              </a:ext>
            </a:extLst>
          </p:cNvPr>
          <p:cNvSpPr/>
          <p:nvPr/>
        </p:nvSpPr>
        <p:spPr>
          <a:xfrm>
            <a:off x="10361113" y="1670073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로그인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(login)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ECE1D5C8-84DC-A809-81F7-C21FE3436003}"/>
              </a:ext>
            </a:extLst>
          </p:cNvPr>
          <p:cNvCxnSpPr>
            <a:cxnSpLocks/>
          </p:cNvCxnSpPr>
          <p:nvPr/>
        </p:nvCxnSpPr>
        <p:spPr>
          <a:xfrm flipV="1">
            <a:off x="11705540" y="188609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002FDA2-2276-4729-1C22-D4FEE8276105}"/>
              </a:ext>
            </a:extLst>
          </p:cNvPr>
          <p:cNvSpPr/>
          <p:nvPr/>
        </p:nvSpPr>
        <p:spPr>
          <a:xfrm>
            <a:off x="12305329" y="1670073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54A700B0-E9CE-98C8-CBC5-4C465A03F0D4}"/>
              </a:ext>
            </a:extLst>
          </p:cNvPr>
          <p:cNvCxnSpPr>
            <a:cxnSpLocks/>
          </p:cNvCxnSpPr>
          <p:nvPr/>
        </p:nvCxnSpPr>
        <p:spPr>
          <a:xfrm>
            <a:off x="11981292" y="1886097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CCB8C5B-A067-EAB8-8557-880715C86BAC}"/>
              </a:ext>
            </a:extLst>
          </p:cNvPr>
          <p:cNvCxnSpPr>
            <a:cxnSpLocks/>
          </p:cNvCxnSpPr>
          <p:nvPr/>
        </p:nvCxnSpPr>
        <p:spPr>
          <a:xfrm>
            <a:off x="11981292" y="253416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CE4822F-8BC9-9542-6DB7-056B4E72D27B}"/>
              </a:ext>
            </a:extLst>
          </p:cNvPr>
          <p:cNvSpPr/>
          <p:nvPr/>
        </p:nvSpPr>
        <p:spPr>
          <a:xfrm>
            <a:off x="12305329" y="2318145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4D70D0DC-73FC-0387-59A6-2B94584CB96C}"/>
              </a:ext>
            </a:extLst>
          </p:cNvPr>
          <p:cNvCxnSpPr>
            <a:cxnSpLocks/>
          </p:cNvCxnSpPr>
          <p:nvPr/>
        </p:nvCxnSpPr>
        <p:spPr>
          <a:xfrm>
            <a:off x="11981292" y="2534169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1C4E230B-5FF9-8AC4-C3BB-078142273812}"/>
              </a:ext>
            </a:extLst>
          </p:cNvPr>
          <p:cNvCxnSpPr>
            <a:cxnSpLocks/>
          </p:cNvCxnSpPr>
          <p:nvPr/>
        </p:nvCxnSpPr>
        <p:spPr>
          <a:xfrm>
            <a:off x="11981292" y="3182241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0A07FC9D-9114-57F9-193D-0C11B0137F22}"/>
              </a:ext>
            </a:extLst>
          </p:cNvPr>
          <p:cNvSpPr/>
          <p:nvPr/>
        </p:nvSpPr>
        <p:spPr>
          <a:xfrm>
            <a:off x="12305332" y="4262361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D3BDD8F5-EDD4-FFC4-7264-B9D91481D2EA}"/>
              </a:ext>
            </a:extLst>
          </p:cNvPr>
          <p:cNvCxnSpPr>
            <a:cxnSpLocks/>
          </p:cNvCxnSpPr>
          <p:nvPr/>
        </p:nvCxnSpPr>
        <p:spPr>
          <a:xfrm flipV="1">
            <a:off x="13649759" y="447838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9208DE34-BDDB-690A-5010-210A43C31736}"/>
              </a:ext>
            </a:extLst>
          </p:cNvPr>
          <p:cNvSpPr/>
          <p:nvPr/>
        </p:nvSpPr>
        <p:spPr>
          <a:xfrm>
            <a:off x="14249547" y="4262361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5CB56FD5-370A-825C-3E14-A0888E530FB8}"/>
              </a:ext>
            </a:extLst>
          </p:cNvPr>
          <p:cNvCxnSpPr>
            <a:cxnSpLocks/>
          </p:cNvCxnSpPr>
          <p:nvPr/>
        </p:nvCxnSpPr>
        <p:spPr>
          <a:xfrm>
            <a:off x="13925511" y="4478385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541DE8CF-5103-CFCA-326A-A84AA7338115}"/>
              </a:ext>
            </a:extLst>
          </p:cNvPr>
          <p:cNvCxnSpPr>
            <a:cxnSpLocks/>
          </p:cNvCxnSpPr>
          <p:nvPr/>
        </p:nvCxnSpPr>
        <p:spPr>
          <a:xfrm>
            <a:off x="13925511" y="5126457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1B5F46FE-B904-05C1-ABBB-0D0A75E6FD4F}"/>
              </a:ext>
            </a:extLst>
          </p:cNvPr>
          <p:cNvSpPr/>
          <p:nvPr/>
        </p:nvSpPr>
        <p:spPr>
          <a:xfrm>
            <a:off x="14249547" y="4910445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28AD1344-194D-12F3-60FC-7FF50A8DBC01}"/>
              </a:ext>
            </a:extLst>
          </p:cNvPr>
          <p:cNvCxnSpPr>
            <a:cxnSpLocks/>
          </p:cNvCxnSpPr>
          <p:nvPr/>
        </p:nvCxnSpPr>
        <p:spPr>
          <a:xfrm>
            <a:off x="13925511" y="5109408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24CE9D8C-89D7-B33C-C635-D6ACF87C440C}"/>
              </a:ext>
            </a:extLst>
          </p:cNvPr>
          <p:cNvCxnSpPr>
            <a:cxnSpLocks/>
          </p:cNvCxnSpPr>
          <p:nvPr/>
        </p:nvCxnSpPr>
        <p:spPr>
          <a:xfrm>
            <a:off x="13925511" y="577452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1F699CB-3AB0-4A0B-3904-7B138A5EDC71}"/>
              </a:ext>
            </a:extLst>
          </p:cNvPr>
          <p:cNvSpPr/>
          <p:nvPr/>
        </p:nvSpPr>
        <p:spPr>
          <a:xfrm>
            <a:off x="14249547" y="5558517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053C4A52-92E6-3375-7C97-3AE174F210D0}"/>
              </a:ext>
            </a:extLst>
          </p:cNvPr>
          <p:cNvSpPr/>
          <p:nvPr/>
        </p:nvSpPr>
        <p:spPr>
          <a:xfrm>
            <a:off x="12299606" y="6882216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마이페이지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7566799-3EEA-1C7E-0687-B7A3F2BBC75E}"/>
              </a:ext>
            </a:extLst>
          </p:cNvPr>
          <p:cNvCxnSpPr>
            <a:cxnSpLocks/>
          </p:cNvCxnSpPr>
          <p:nvPr/>
        </p:nvCxnSpPr>
        <p:spPr>
          <a:xfrm flipV="1">
            <a:off x="13644034" y="709822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F0819822-2B27-1E52-0FB0-29CAEBBB051D}"/>
              </a:ext>
            </a:extLst>
          </p:cNvPr>
          <p:cNvSpPr/>
          <p:nvPr/>
        </p:nvSpPr>
        <p:spPr>
          <a:xfrm>
            <a:off x="14243822" y="6882204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회원정보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159BE8DC-4F6A-4360-A522-C1A1C97D67BC}"/>
              </a:ext>
            </a:extLst>
          </p:cNvPr>
          <p:cNvCxnSpPr>
            <a:cxnSpLocks/>
          </p:cNvCxnSpPr>
          <p:nvPr/>
        </p:nvCxnSpPr>
        <p:spPr>
          <a:xfrm>
            <a:off x="13919786" y="7098228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9CAAFD89-4973-7852-7122-3236C212C60E}"/>
              </a:ext>
            </a:extLst>
          </p:cNvPr>
          <p:cNvCxnSpPr>
            <a:cxnSpLocks/>
          </p:cNvCxnSpPr>
          <p:nvPr/>
        </p:nvCxnSpPr>
        <p:spPr>
          <a:xfrm>
            <a:off x="13919786" y="774630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2DD65499-2244-673F-C774-B6090376C36B}"/>
              </a:ext>
            </a:extLst>
          </p:cNvPr>
          <p:cNvCxnSpPr>
            <a:cxnSpLocks/>
          </p:cNvCxnSpPr>
          <p:nvPr/>
        </p:nvCxnSpPr>
        <p:spPr>
          <a:xfrm flipV="1">
            <a:off x="13649758" y="2534163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2D879996-8A32-A5AD-D52A-B3E48666F1E2}"/>
              </a:ext>
            </a:extLst>
          </p:cNvPr>
          <p:cNvSpPr/>
          <p:nvPr/>
        </p:nvSpPr>
        <p:spPr>
          <a:xfrm>
            <a:off x="14249546" y="2318145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8E9B81D0-7430-E96F-9A1D-D32E3D0A1EBB}"/>
              </a:ext>
            </a:extLst>
          </p:cNvPr>
          <p:cNvCxnSpPr>
            <a:cxnSpLocks/>
          </p:cNvCxnSpPr>
          <p:nvPr/>
        </p:nvCxnSpPr>
        <p:spPr>
          <a:xfrm>
            <a:off x="13925510" y="2534169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8FCB2BAF-368D-EAB2-9658-4C5FF1B6831F}"/>
              </a:ext>
            </a:extLst>
          </p:cNvPr>
          <p:cNvCxnSpPr>
            <a:cxnSpLocks/>
          </p:cNvCxnSpPr>
          <p:nvPr/>
        </p:nvCxnSpPr>
        <p:spPr>
          <a:xfrm>
            <a:off x="13925510" y="318224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1E6EBD3B-8035-3496-3A34-9C2845E02903}"/>
              </a:ext>
            </a:extLst>
          </p:cNvPr>
          <p:cNvCxnSpPr>
            <a:cxnSpLocks/>
          </p:cNvCxnSpPr>
          <p:nvPr/>
        </p:nvCxnSpPr>
        <p:spPr>
          <a:xfrm>
            <a:off x="13925510" y="3182241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613D5B94-37ED-CCE3-A249-6C9F889FD673}"/>
              </a:ext>
            </a:extLst>
          </p:cNvPr>
          <p:cNvCxnSpPr>
            <a:cxnSpLocks/>
          </p:cNvCxnSpPr>
          <p:nvPr/>
        </p:nvCxnSpPr>
        <p:spPr>
          <a:xfrm>
            <a:off x="13925510" y="3830313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7EEC841-3724-0F14-FBBD-18F74CA681C5}"/>
              </a:ext>
            </a:extLst>
          </p:cNvPr>
          <p:cNvSpPr/>
          <p:nvPr/>
        </p:nvSpPr>
        <p:spPr>
          <a:xfrm>
            <a:off x="14249546" y="2966229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작성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B1DE69B-FD12-CC20-6F22-C912C2C5C05F}"/>
              </a:ext>
            </a:extLst>
          </p:cNvPr>
          <p:cNvSpPr/>
          <p:nvPr/>
        </p:nvSpPr>
        <p:spPr>
          <a:xfrm>
            <a:off x="14249546" y="3614301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(CA04)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C510D492-5F35-7B3C-0A7B-F0B513542077}"/>
              </a:ext>
            </a:extLst>
          </p:cNvPr>
          <p:cNvCxnSpPr>
            <a:cxnSpLocks/>
          </p:cNvCxnSpPr>
          <p:nvPr/>
        </p:nvCxnSpPr>
        <p:spPr>
          <a:xfrm>
            <a:off x="11981294" y="3830313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00DEB3C0-C75A-07B9-47A1-F7D782BF0E52}"/>
              </a:ext>
            </a:extLst>
          </p:cNvPr>
          <p:cNvCxnSpPr>
            <a:cxnSpLocks/>
          </p:cNvCxnSpPr>
          <p:nvPr/>
        </p:nvCxnSpPr>
        <p:spPr>
          <a:xfrm>
            <a:off x="11981294" y="4478385"/>
            <a:ext cx="0" cy="1944198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DCE5FCE4-B0AF-A7A7-D648-F592F0A1D15E}"/>
              </a:ext>
            </a:extLst>
          </p:cNvPr>
          <p:cNvCxnSpPr>
            <a:cxnSpLocks/>
          </p:cNvCxnSpPr>
          <p:nvPr/>
        </p:nvCxnSpPr>
        <p:spPr>
          <a:xfrm>
            <a:off x="11975570" y="709822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B83B762F-6639-0BBA-BAB1-40450C0AF0DF}"/>
              </a:ext>
            </a:extLst>
          </p:cNvPr>
          <p:cNvSpPr/>
          <p:nvPr/>
        </p:nvSpPr>
        <p:spPr>
          <a:xfrm>
            <a:off x="14251837" y="7530012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문의내역확인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(EA01)</a:t>
            </a:r>
          </a:p>
        </p:txBody>
      </p: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86970624-C246-88D2-FE23-BCF1AF35278E}"/>
              </a:ext>
            </a:extLst>
          </p:cNvPr>
          <p:cNvCxnSpPr>
            <a:cxnSpLocks/>
          </p:cNvCxnSpPr>
          <p:nvPr/>
        </p:nvCxnSpPr>
        <p:spPr>
          <a:xfrm>
            <a:off x="11981292" y="447837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EF70E19E-CFD4-FADC-B44D-05854B2099B2}"/>
              </a:ext>
            </a:extLst>
          </p:cNvPr>
          <p:cNvCxnSpPr>
            <a:cxnSpLocks/>
          </p:cNvCxnSpPr>
          <p:nvPr/>
        </p:nvCxnSpPr>
        <p:spPr>
          <a:xfrm>
            <a:off x="11975570" y="642730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8CD7E38B-8A61-0E77-06B3-93426D7AEC3F}"/>
              </a:ext>
            </a:extLst>
          </p:cNvPr>
          <p:cNvSpPr/>
          <p:nvPr/>
        </p:nvSpPr>
        <p:spPr>
          <a:xfrm>
            <a:off x="12299606" y="6211296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84F8F0A0-759E-6177-99CE-0107A8C509F0}"/>
              </a:ext>
            </a:extLst>
          </p:cNvPr>
          <p:cNvSpPr/>
          <p:nvPr/>
        </p:nvSpPr>
        <p:spPr>
          <a:xfrm>
            <a:off x="14249373" y="6211284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ABC28685-0770-730C-73D4-8DA0CAAE1E7B}"/>
              </a:ext>
            </a:extLst>
          </p:cNvPr>
          <p:cNvCxnSpPr>
            <a:cxnSpLocks/>
          </p:cNvCxnSpPr>
          <p:nvPr/>
        </p:nvCxnSpPr>
        <p:spPr>
          <a:xfrm flipV="1">
            <a:off x="13649758" y="642730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5CBBF6AA-52E3-CE9E-287F-7D522422FF8D}"/>
              </a:ext>
            </a:extLst>
          </p:cNvPr>
          <p:cNvCxnSpPr>
            <a:cxnSpLocks/>
          </p:cNvCxnSpPr>
          <p:nvPr/>
        </p:nvCxnSpPr>
        <p:spPr>
          <a:xfrm>
            <a:off x="11981295" y="6422583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7898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/>
          <p:cNvSpPr/>
          <p:nvPr/>
        </p:nvSpPr>
        <p:spPr>
          <a:xfrm>
            <a:off x="2015208" y="282961"/>
            <a:ext cx="14257584" cy="9829079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81000" rIns="108000" bIns="81000" rtlCol="0" anchor="ctr" anchorCtr="0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AA963E-0F6D-8D35-2E05-52E78A08CF12}"/>
              </a:ext>
            </a:extLst>
          </p:cNvPr>
          <p:cNvSpPr txBox="1"/>
          <p:nvPr/>
        </p:nvSpPr>
        <p:spPr>
          <a:xfrm>
            <a:off x="3419361" y="2495933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– </a:t>
            </a:r>
            <a:r>
              <a:rPr lang="ko-KR" altLang="en-US" sz="2100" b="1" dirty="0">
                <a:latin typeface="+mj-ea"/>
                <a:ea typeface="+mj-ea"/>
              </a:rPr>
              <a:t>관리자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0D3C39D-E38A-BB0A-9DD7-EF08D5A6074A}"/>
              </a:ext>
            </a:extLst>
          </p:cNvPr>
          <p:cNvSpPr/>
          <p:nvPr/>
        </p:nvSpPr>
        <p:spPr>
          <a:xfrm>
            <a:off x="3419362" y="3199296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8EE806B4-B253-608C-3CB7-8A400B10E800}"/>
              </a:ext>
            </a:extLst>
          </p:cNvPr>
          <p:cNvCxnSpPr>
            <a:stCxn id="24" idx="3"/>
          </p:cNvCxnSpPr>
          <p:nvPr/>
        </p:nvCxnSpPr>
        <p:spPr>
          <a:xfrm flipV="1">
            <a:off x="4763789" y="3415308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09E8C69-EEAE-D9B1-38E5-B756BC0C7EAC}"/>
              </a:ext>
            </a:extLst>
          </p:cNvPr>
          <p:cNvSpPr/>
          <p:nvPr/>
        </p:nvSpPr>
        <p:spPr>
          <a:xfrm>
            <a:off x="5363578" y="3199296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로그인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(login)</a:t>
            </a:r>
          </a:p>
        </p:txBody>
      </p:sp>
      <p:cxnSp>
        <p:nvCxnSpPr>
          <p:cNvPr id="114" name="직선 화살표 연결선 113">
            <a:extLst>
              <a:ext uri="{FF2B5EF4-FFF2-40B4-BE49-F238E27FC236}">
                <a16:creationId xmlns:a16="http://schemas.microsoft.com/office/drawing/2014/main" id="{92E3DDA2-8275-EC02-2D91-1463994815D9}"/>
              </a:ext>
            </a:extLst>
          </p:cNvPr>
          <p:cNvCxnSpPr>
            <a:cxnSpLocks/>
          </p:cNvCxnSpPr>
          <p:nvPr/>
        </p:nvCxnSpPr>
        <p:spPr>
          <a:xfrm flipV="1">
            <a:off x="6708005" y="3415320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FD6A7909-0D20-93D0-CBEB-E4BB0FBCCCC0}"/>
              </a:ext>
            </a:extLst>
          </p:cNvPr>
          <p:cNvSpPr/>
          <p:nvPr/>
        </p:nvSpPr>
        <p:spPr>
          <a:xfrm>
            <a:off x="7307794" y="3199296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16" name="직선 연결선 115">
            <a:extLst>
              <a:ext uri="{FF2B5EF4-FFF2-40B4-BE49-F238E27FC236}">
                <a16:creationId xmlns:a16="http://schemas.microsoft.com/office/drawing/2014/main" id="{8D655B3A-3C0F-7E83-837D-309A8BEC7910}"/>
              </a:ext>
            </a:extLst>
          </p:cNvPr>
          <p:cNvCxnSpPr>
            <a:cxnSpLocks/>
          </p:cNvCxnSpPr>
          <p:nvPr/>
        </p:nvCxnSpPr>
        <p:spPr>
          <a:xfrm>
            <a:off x="6983757" y="3415320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화살표 연결선 116">
            <a:extLst>
              <a:ext uri="{FF2B5EF4-FFF2-40B4-BE49-F238E27FC236}">
                <a16:creationId xmlns:a16="http://schemas.microsoft.com/office/drawing/2014/main" id="{3DA970FE-96EC-11B3-C036-66292BFBEA9D}"/>
              </a:ext>
            </a:extLst>
          </p:cNvPr>
          <p:cNvCxnSpPr>
            <a:cxnSpLocks/>
          </p:cNvCxnSpPr>
          <p:nvPr/>
        </p:nvCxnSpPr>
        <p:spPr>
          <a:xfrm>
            <a:off x="6983757" y="4063392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DD784882-709B-2870-A59D-6420367D6807}"/>
              </a:ext>
            </a:extLst>
          </p:cNvPr>
          <p:cNvSpPr/>
          <p:nvPr/>
        </p:nvSpPr>
        <p:spPr>
          <a:xfrm>
            <a:off x="7307794" y="3847368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19" name="직선 연결선 118">
            <a:extLst>
              <a:ext uri="{FF2B5EF4-FFF2-40B4-BE49-F238E27FC236}">
                <a16:creationId xmlns:a16="http://schemas.microsoft.com/office/drawing/2014/main" id="{E6919D9A-603B-ACEB-4A2D-CF64C979A1A5}"/>
              </a:ext>
            </a:extLst>
          </p:cNvPr>
          <p:cNvCxnSpPr>
            <a:cxnSpLocks/>
          </p:cNvCxnSpPr>
          <p:nvPr/>
        </p:nvCxnSpPr>
        <p:spPr>
          <a:xfrm>
            <a:off x="6983757" y="4063392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C0B2D62E-3B1B-720D-F479-CC8847012B73}"/>
              </a:ext>
            </a:extLst>
          </p:cNvPr>
          <p:cNvCxnSpPr>
            <a:cxnSpLocks/>
          </p:cNvCxnSpPr>
          <p:nvPr/>
        </p:nvCxnSpPr>
        <p:spPr>
          <a:xfrm>
            <a:off x="6983757" y="4711464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41AD8E5F-B701-E1DC-7D62-3F345D4832AB}"/>
              </a:ext>
            </a:extLst>
          </p:cNvPr>
          <p:cNvSpPr/>
          <p:nvPr/>
        </p:nvSpPr>
        <p:spPr>
          <a:xfrm>
            <a:off x="7307797" y="5791584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27" name="직선 화살표 연결선 126">
            <a:extLst>
              <a:ext uri="{FF2B5EF4-FFF2-40B4-BE49-F238E27FC236}">
                <a16:creationId xmlns:a16="http://schemas.microsoft.com/office/drawing/2014/main" id="{CF128BB4-6E96-693B-8FD1-ACE908724A9E}"/>
              </a:ext>
            </a:extLst>
          </p:cNvPr>
          <p:cNvCxnSpPr>
            <a:cxnSpLocks/>
          </p:cNvCxnSpPr>
          <p:nvPr/>
        </p:nvCxnSpPr>
        <p:spPr>
          <a:xfrm flipV="1">
            <a:off x="8652224" y="6007608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8A5BAA22-0233-8089-7719-9ADFB859118A}"/>
              </a:ext>
            </a:extLst>
          </p:cNvPr>
          <p:cNvSpPr/>
          <p:nvPr/>
        </p:nvSpPr>
        <p:spPr>
          <a:xfrm>
            <a:off x="9252012" y="5791584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EBA95639-76BC-6F12-78D1-3574AF64D1D4}"/>
              </a:ext>
            </a:extLst>
          </p:cNvPr>
          <p:cNvCxnSpPr>
            <a:cxnSpLocks/>
          </p:cNvCxnSpPr>
          <p:nvPr/>
        </p:nvCxnSpPr>
        <p:spPr>
          <a:xfrm>
            <a:off x="8927976" y="6007608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B096C7EC-0571-4D75-A6D9-83E4FD7D140F}"/>
              </a:ext>
            </a:extLst>
          </p:cNvPr>
          <p:cNvCxnSpPr>
            <a:cxnSpLocks/>
          </p:cNvCxnSpPr>
          <p:nvPr/>
        </p:nvCxnSpPr>
        <p:spPr>
          <a:xfrm>
            <a:off x="8927976" y="665568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09DF1162-F66E-FE17-B01A-742A3C197B42}"/>
              </a:ext>
            </a:extLst>
          </p:cNvPr>
          <p:cNvSpPr/>
          <p:nvPr/>
        </p:nvSpPr>
        <p:spPr>
          <a:xfrm>
            <a:off x="9252012" y="6439668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4985F014-5779-C661-FC46-B3949B9DD145}"/>
              </a:ext>
            </a:extLst>
          </p:cNvPr>
          <p:cNvCxnSpPr>
            <a:cxnSpLocks/>
          </p:cNvCxnSpPr>
          <p:nvPr/>
        </p:nvCxnSpPr>
        <p:spPr>
          <a:xfrm>
            <a:off x="8927976" y="6638631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0790468F-EC22-3C6D-9F6E-1D903732371D}"/>
              </a:ext>
            </a:extLst>
          </p:cNvPr>
          <p:cNvCxnSpPr>
            <a:cxnSpLocks/>
          </p:cNvCxnSpPr>
          <p:nvPr/>
        </p:nvCxnSpPr>
        <p:spPr>
          <a:xfrm>
            <a:off x="8927976" y="7303752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BE9D11C4-A927-74D0-A285-80D056F1D9C1}"/>
              </a:ext>
            </a:extLst>
          </p:cNvPr>
          <p:cNvSpPr/>
          <p:nvPr/>
        </p:nvSpPr>
        <p:spPr>
          <a:xfrm>
            <a:off x="9252012" y="7087740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A3EAE6EA-F8BA-CE13-D316-50F467BF9EB3}"/>
              </a:ext>
            </a:extLst>
          </p:cNvPr>
          <p:cNvSpPr/>
          <p:nvPr/>
        </p:nvSpPr>
        <p:spPr>
          <a:xfrm>
            <a:off x="7302071" y="8411439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마이페이지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EEE128E9-896E-10FB-309C-4FA7683B176A}"/>
              </a:ext>
            </a:extLst>
          </p:cNvPr>
          <p:cNvCxnSpPr>
            <a:cxnSpLocks/>
          </p:cNvCxnSpPr>
          <p:nvPr/>
        </p:nvCxnSpPr>
        <p:spPr>
          <a:xfrm flipV="1">
            <a:off x="8646499" y="862744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F5D15F9D-6791-A5C7-152B-E734B17838E8}"/>
              </a:ext>
            </a:extLst>
          </p:cNvPr>
          <p:cNvSpPr/>
          <p:nvPr/>
        </p:nvSpPr>
        <p:spPr>
          <a:xfrm>
            <a:off x="9246287" y="8411427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회원정보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49" name="직선 연결선 148">
            <a:extLst>
              <a:ext uri="{FF2B5EF4-FFF2-40B4-BE49-F238E27FC236}">
                <a16:creationId xmlns:a16="http://schemas.microsoft.com/office/drawing/2014/main" id="{434E8B2D-F634-085C-8F90-829BC73CD4E0}"/>
              </a:ext>
            </a:extLst>
          </p:cNvPr>
          <p:cNvCxnSpPr>
            <a:cxnSpLocks/>
          </p:cNvCxnSpPr>
          <p:nvPr/>
        </p:nvCxnSpPr>
        <p:spPr>
          <a:xfrm>
            <a:off x="8922251" y="8627451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화살표 연결선 149">
            <a:extLst>
              <a:ext uri="{FF2B5EF4-FFF2-40B4-BE49-F238E27FC236}">
                <a16:creationId xmlns:a16="http://schemas.microsoft.com/office/drawing/2014/main" id="{3A3E47CC-F486-C57A-5035-AF5235DCA117}"/>
              </a:ext>
            </a:extLst>
          </p:cNvPr>
          <p:cNvCxnSpPr>
            <a:cxnSpLocks/>
          </p:cNvCxnSpPr>
          <p:nvPr/>
        </p:nvCxnSpPr>
        <p:spPr>
          <a:xfrm>
            <a:off x="8922251" y="9275523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96E00A16-97ED-8314-34FF-73F55F96CD6F}"/>
              </a:ext>
            </a:extLst>
          </p:cNvPr>
          <p:cNvCxnSpPr>
            <a:cxnSpLocks/>
          </p:cNvCxnSpPr>
          <p:nvPr/>
        </p:nvCxnSpPr>
        <p:spPr>
          <a:xfrm flipV="1">
            <a:off x="8652223" y="4063386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445855AD-3960-4089-D192-EEC387AB68CA}"/>
              </a:ext>
            </a:extLst>
          </p:cNvPr>
          <p:cNvSpPr/>
          <p:nvPr/>
        </p:nvSpPr>
        <p:spPr>
          <a:xfrm>
            <a:off x="9252011" y="3847368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E424E7F-C653-0209-D17A-E160D73BFFD0}"/>
              </a:ext>
            </a:extLst>
          </p:cNvPr>
          <p:cNvCxnSpPr>
            <a:cxnSpLocks/>
          </p:cNvCxnSpPr>
          <p:nvPr/>
        </p:nvCxnSpPr>
        <p:spPr>
          <a:xfrm>
            <a:off x="8927975" y="4063392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68994EE-2262-FD27-9BEC-16C7104ED59E}"/>
              </a:ext>
            </a:extLst>
          </p:cNvPr>
          <p:cNvCxnSpPr>
            <a:cxnSpLocks/>
          </p:cNvCxnSpPr>
          <p:nvPr/>
        </p:nvCxnSpPr>
        <p:spPr>
          <a:xfrm>
            <a:off x="8927975" y="4711464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5401D28-6CE1-A750-ED3C-91C32F34B65A}"/>
              </a:ext>
            </a:extLst>
          </p:cNvPr>
          <p:cNvCxnSpPr>
            <a:cxnSpLocks/>
          </p:cNvCxnSpPr>
          <p:nvPr/>
        </p:nvCxnSpPr>
        <p:spPr>
          <a:xfrm>
            <a:off x="8927975" y="4711464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047A3E2-6297-01D8-C2D4-FE89E851199C}"/>
              </a:ext>
            </a:extLst>
          </p:cNvPr>
          <p:cNvCxnSpPr>
            <a:cxnSpLocks/>
          </p:cNvCxnSpPr>
          <p:nvPr/>
        </p:nvCxnSpPr>
        <p:spPr>
          <a:xfrm>
            <a:off x="8927975" y="5359536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C3AB9FB-B0C5-C0F7-CC0D-7E95D9CFE0CF}"/>
              </a:ext>
            </a:extLst>
          </p:cNvPr>
          <p:cNvSpPr/>
          <p:nvPr/>
        </p:nvSpPr>
        <p:spPr>
          <a:xfrm>
            <a:off x="9252011" y="4495452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작성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78DD697-4E71-B1EC-FEBF-98336892E881}"/>
              </a:ext>
            </a:extLst>
          </p:cNvPr>
          <p:cNvSpPr/>
          <p:nvPr/>
        </p:nvSpPr>
        <p:spPr>
          <a:xfrm>
            <a:off x="9252011" y="5143524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(CA04)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B50DD89-1D7C-7470-C8FA-AE1E097C9A55}"/>
              </a:ext>
            </a:extLst>
          </p:cNvPr>
          <p:cNvCxnSpPr>
            <a:cxnSpLocks/>
          </p:cNvCxnSpPr>
          <p:nvPr/>
        </p:nvCxnSpPr>
        <p:spPr>
          <a:xfrm>
            <a:off x="6983759" y="5359536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0D6E1A-F207-4332-A071-8793AF8E949C}"/>
              </a:ext>
            </a:extLst>
          </p:cNvPr>
          <p:cNvCxnSpPr>
            <a:cxnSpLocks/>
          </p:cNvCxnSpPr>
          <p:nvPr/>
        </p:nvCxnSpPr>
        <p:spPr>
          <a:xfrm>
            <a:off x="6983759" y="6007608"/>
            <a:ext cx="0" cy="1944198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A745CEE-FC9C-2F10-1CD3-E9E99F7CDBA8}"/>
              </a:ext>
            </a:extLst>
          </p:cNvPr>
          <p:cNvCxnSpPr>
            <a:cxnSpLocks/>
          </p:cNvCxnSpPr>
          <p:nvPr/>
        </p:nvCxnSpPr>
        <p:spPr>
          <a:xfrm>
            <a:off x="6978035" y="862745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FD3F65D7-6CCF-9BB1-0403-7FC48F635651}"/>
              </a:ext>
            </a:extLst>
          </p:cNvPr>
          <p:cNvSpPr/>
          <p:nvPr/>
        </p:nvSpPr>
        <p:spPr>
          <a:xfrm>
            <a:off x="9254302" y="9059235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문의내역확인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(EA01)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4E153CA9-8132-F160-F9B9-283841C060D7}"/>
              </a:ext>
            </a:extLst>
          </p:cNvPr>
          <p:cNvCxnSpPr>
            <a:cxnSpLocks/>
          </p:cNvCxnSpPr>
          <p:nvPr/>
        </p:nvCxnSpPr>
        <p:spPr>
          <a:xfrm>
            <a:off x="6983757" y="6007602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07A496F-4E28-D408-1B4F-2BF1A7FFEF05}"/>
              </a:ext>
            </a:extLst>
          </p:cNvPr>
          <p:cNvCxnSpPr>
            <a:cxnSpLocks/>
          </p:cNvCxnSpPr>
          <p:nvPr/>
        </p:nvCxnSpPr>
        <p:spPr>
          <a:xfrm>
            <a:off x="6978035" y="795653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25C7B69-5614-C0F6-AF02-2F1F87A05B46}"/>
              </a:ext>
            </a:extLst>
          </p:cNvPr>
          <p:cNvSpPr/>
          <p:nvPr/>
        </p:nvSpPr>
        <p:spPr>
          <a:xfrm>
            <a:off x="7302071" y="7740519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7DA0FCD-53AD-9B7D-5D87-662EBDC3F81A}"/>
              </a:ext>
            </a:extLst>
          </p:cNvPr>
          <p:cNvSpPr/>
          <p:nvPr/>
        </p:nvSpPr>
        <p:spPr>
          <a:xfrm>
            <a:off x="9251838" y="7740507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02513B0-BCB7-4B11-EA83-D73A91A9EE61}"/>
              </a:ext>
            </a:extLst>
          </p:cNvPr>
          <p:cNvCxnSpPr>
            <a:cxnSpLocks/>
          </p:cNvCxnSpPr>
          <p:nvPr/>
        </p:nvCxnSpPr>
        <p:spPr>
          <a:xfrm flipV="1">
            <a:off x="8652223" y="795652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8C7DB9C2-BDEA-6E04-B088-4BCB8A87B957}"/>
              </a:ext>
            </a:extLst>
          </p:cNvPr>
          <p:cNvCxnSpPr>
            <a:cxnSpLocks/>
          </p:cNvCxnSpPr>
          <p:nvPr/>
        </p:nvCxnSpPr>
        <p:spPr>
          <a:xfrm>
            <a:off x="6983760" y="7951806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3318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/>
          <p:cNvSpPr/>
          <p:nvPr/>
        </p:nvSpPr>
        <p:spPr>
          <a:xfrm>
            <a:off x="2015208" y="282961"/>
            <a:ext cx="14257584" cy="9829079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81000" rIns="108000" bIns="81000" rtlCol="0" anchor="ctr" anchorCtr="0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AA963E-0F6D-8D35-2E05-52E78A08CF12}"/>
              </a:ext>
            </a:extLst>
          </p:cNvPr>
          <p:cNvSpPr txBox="1"/>
          <p:nvPr/>
        </p:nvSpPr>
        <p:spPr>
          <a:xfrm>
            <a:off x="3419361" y="2495933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– </a:t>
            </a:r>
            <a:r>
              <a:rPr lang="ko-KR" altLang="en-US" sz="2100" b="1" dirty="0">
                <a:latin typeface="+mj-ea"/>
                <a:ea typeface="+mj-ea"/>
              </a:rPr>
              <a:t>관리자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0D3C39D-E38A-BB0A-9DD7-EF08D5A6074A}"/>
              </a:ext>
            </a:extLst>
          </p:cNvPr>
          <p:cNvSpPr/>
          <p:nvPr/>
        </p:nvSpPr>
        <p:spPr>
          <a:xfrm>
            <a:off x="3419362" y="3199296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8EE806B4-B253-608C-3CB7-8A400B10E800}"/>
              </a:ext>
            </a:extLst>
          </p:cNvPr>
          <p:cNvCxnSpPr>
            <a:stCxn id="24" idx="3"/>
          </p:cNvCxnSpPr>
          <p:nvPr/>
        </p:nvCxnSpPr>
        <p:spPr>
          <a:xfrm flipV="1">
            <a:off x="4763789" y="3415308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09E8C69-EEAE-D9B1-38E5-B756BC0C7EAC}"/>
              </a:ext>
            </a:extLst>
          </p:cNvPr>
          <p:cNvSpPr/>
          <p:nvPr/>
        </p:nvSpPr>
        <p:spPr>
          <a:xfrm>
            <a:off x="5363578" y="3199296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로그인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(login)</a:t>
            </a:r>
          </a:p>
        </p:txBody>
      </p:sp>
      <p:cxnSp>
        <p:nvCxnSpPr>
          <p:cNvPr id="114" name="직선 화살표 연결선 113">
            <a:extLst>
              <a:ext uri="{FF2B5EF4-FFF2-40B4-BE49-F238E27FC236}">
                <a16:creationId xmlns:a16="http://schemas.microsoft.com/office/drawing/2014/main" id="{92E3DDA2-8275-EC02-2D91-1463994815D9}"/>
              </a:ext>
            </a:extLst>
          </p:cNvPr>
          <p:cNvCxnSpPr>
            <a:cxnSpLocks/>
          </p:cNvCxnSpPr>
          <p:nvPr/>
        </p:nvCxnSpPr>
        <p:spPr>
          <a:xfrm flipV="1">
            <a:off x="6708005" y="3415320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FD6A7909-0D20-93D0-CBEB-E4BB0FBCCCC0}"/>
              </a:ext>
            </a:extLst>
          </p:cNvPr>
          <p:cNvSpPr/>
          <p:nvPr/>
        </p:nvSpPr>
        <p:spPr>
          <a:xfrm>
            <a:off x="7307794" y="3199296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16" name="직선 연결선 115">
            <a:extLst>
              <a:ext uri="{FF2B5EF4-FFF2-40B4-BE49-F238E27FC236}">
                <a16:creationId xmlns:a16="http://schemas.microsoft.com/office/drawing/2014/main" id="{8D655B3A-3C0F-7E83-837D-309A8BEC7910}"/>
              </a:ext>
            </a:extLst>
          </p:cNvPr>
          <p:cNvCxnSpPr>
            <a:cxnSpLocks/>
          </p:cNvCxnSpPr>
          <p:nvPr/>
        </p:nvCxnSpPr>
        <p:spPr>
          <a:xfrm>
            <a:off x="6983757" y="3415320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화살표 연결선 116">
            <a:extLst>
              <a:ext uri="{FF2B5EF4-FFF2-40B4-BE49-F238E27FC236}">
                <a16:creationId xmlns:a16="http://schemas.microsoft.com/office/drawing/2014/main" id="{3DA970FE-96EC-11B3-C036-66292BFBEA9D}"/>
              </a:ext>
            </a:extLst>
          </p:cNvPr>
          <p:cNvCxnSpPr>
            <a:cxnSpLocks/>
          </p:cNvCxnSpPr>
          <p:nvPr/>
        </p:nvCxnSpPr>
        <p:spPr>
          <a:xfrm>
            <a:off x="6983757" y="4063392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DD784882-709B-2870-A59D-6420367D6807}"/>
              </a:ext>
            </a:extLst>
          </p:cNvPr>
          <p:cNvSpPr/>
          <p:nvPr/>
        </p:nvSpPr>
        <p:spPr>
          <a:xfrm>
            <a:off x="7307794" y="3847368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19" name="직선 연결선 118">
            <a:extLst>
              <a:ext uri="{FF2B5EF4-FFF2-40B4-BE49-F238E27FC236}">
                <a16:creationId xmlns:a16="http://schemas.microsoft.com/office/drawing/2014/main" id="{E6919D9A-603B-ACEB-4A2D-CF64C979A1A5}"/>
              </a:ext>
            </a:extLst>
          </p:cNvPr>
          <p:cNvCxnSpPr>
            <a:cxnSpLocks/>
          </p:cNvCxnSpPr>
          <p:nvPr/>
        </p:nvCxnSpPr>
        <p:spPr>
          <a:xfrm>
            <a:off x="6983757" y="4063392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C0B2D62E-3B1B-720D-F479-CC8847012B73}"/>
              </a:ext>
            </a:extLst>
          </p:cNvPr>
          <p:cNvCxnSpPr>
            <a:cxnSpLocks/>
          </p:cNvCxnSpPr>
          <p:nvPr/>
        </p:nvCxnSpPr>
        <p:spPr>
          <a:xfrm>
            <a:off x="6983757" y="4711464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41AD8E5F-B701-E1DC-7D62-3F345D4832AB}"/>
              </a:ext>
            </a:extLst>
          </p:cNvPr>
          <p:cNvSpPr/>
          <p:nvPr/>
        </p:nvSpPr>
        <p:spPr>
          <a:xfrm>
            <a:off x="7307797" y="5791584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27" name="직선 화살표 연결선 126">
            <a:extLst>
              <a:ext uri="{FF2B5EF4-FFF2-40B4-BE49-F238E27FC236}">
                <a16:creationId xmlns:a16="http://schemas.microsoft.com/office/drawing/2014/main" id="{CF128BB4-6E96-693B-8FD1-ACE908724A9E}"/>
              </a:ext>
            </a:extLst>
          </p:cNvPr>
          <p:cNvCxnSpPr>
            <a:cxnSpLocks/>
          </p:cNvCxnSpPr>
          <p:nvPr/>
        </p:nvCxnSpPr>
        <p:spPr>
          <a:xfrm flipV="1">
            <a:off x="8652224" y="6007608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8A5BAA22-0233-8089-7719-9ADFB859118A}"/>
              </a:ext>
            </a:extLst>
          </p:cNvPr>
          <p:cNvSpPr/>
          <p:nvPr/>
        </p:nvSpPr>
        <p:spPr>
          <a:xfrm>
            <a:off x="9252012" y="5791584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EBA95639-76BC-6F12-78D1-3574AF64D1D4}"/>
              </a:ext>
            </a:extLst>
          </p:cNvPr>
          <p:cNvCxnSpPr>
            <a:cxnSpLocks/>
          </p:cNvCxnSpPr>
          <p:nvPr/>
        </p:nvCxnSpPr>
        <p:spPr>
          <a:xfrm>
            <a:off x="8927976" y="6007608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B096C7EC-0571-4D75-A6D9-83E4FD7D140F}"/>
              </a:ext>
            </a:extLst>
          </p:cNvPr>
          <p:cNvCxnSpPr>
            <a:cxnSpLocks/>
          </p:cNvCxnSpPr>
          <p:nvPr/>
        </p:nvCxnSpPr>
        <p:spPr>
          <a:xfrm>
            <a:off x="8927976" y="665568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09DF1162-F66E-FE17-B01A-742A3C197B42}"/>
              </a:ext>
            </a:extLst>
          </p:cNvPr>
          <p:cNvSpPr/>
          <p:nvPr/>
        </p:nvSpPr>
        <p:spPr>
          <a:xfrm>
            <a:off x="9252012" y="6439668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4985F014-5779-C661-FC46-B3949B9DD145}"/>
              </a:ext>
            </a:extLst>
          </p:cNvPr>
          <p:cNvCxnSpPr>
            <a:cxnSpLocks/>
          </p:cNvCxnSpPr>
          <p:nvPr/>
        </p:nvCxnSpPr>
        <p:spPr>
          <a:xfrm>
            <a:off x="8927976" y="6638631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0790468F-EC22-3C6D-9F6E-1D903732371D}"/>
              </a:ext>
            </a:extLst>
          </p:cNvPr>
          <p:cNvCxnSpPr>
            <a:cxnSpLocks/>
          </p:cNvCxnSpPr>
          <p:nvPr/>
        </p:nvCxnSpPr>
        <p:spPr>
          <a:xfrm>
            <a:off x="8927976" y="7303752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BE9D11C4-A927-74D0-A285-80D056F1D9C1}"/>
              </a:ext>
            </a:extLst>
          </p:cNvPr>
          <p:cNvSpPr/>
          <p:nvPr/>
        </p:nvSpPr>
        <p:spPr>
          <a:xfrm>
            <a:off x="9252012" y="7087740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A3EAE6EA-F8BA-CE13-D316-50F467BF9EB3}"/>
              </a:ext>
            </a:extLst>
          </p:cNvPr>
          <p:cNvSpPr/>
          <p:nvPr/>
        </p:nvSpPr>
        <p:spPr>
          <a:xfrm>
            <a:off x="7302071" y="8411439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마이페이지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EEE128E9-896E-10FB-309C-4FA7683B176A}"/>
              </a:ext>
            </a:extLst>
          </p:cNvPr>
          <p:cNvCxnSpPr>
            <a:cxnSpLocks/>
          </p:cNvCxnSpPr>
          <p:nvPr/>
        </p:nvCxnSpPr>
        <p:spPr>
          <a:xfrm flipV="1">
            <a:off x="8646499" y="862744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F5D15F9D-6791-A5C7-152B-E734B17838E8}"/>
              </a:ext>
            </a:extLst>
          </p:cNvPr>
          <p:cNvSpPr/>
          <p:nvPr/>
        </p:nvSpPr>
        <p:spPr>
          <a:xfrm>
            <a:off x="9246287" y="8411427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회원정보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49" name="직선 연결선 148">
            <a:extLst>
              <a:ext uri="{FF2B5EF4-FFF2-40B4-BE49-F238E27FC236}">
                <a16:creationId xmlns:a16="http://schemas.microsoft.com/office/drawing/2014/main" id="{434E8B2D-F634-085C-8F90-829BC73CD4E0}"/>
              </a:ext>
            </a:extLst>
          </p:cNvPr>
          <p:cNvCxnSpPr>
            <a:cxnSpLocks/>
          </p:cNvCxnSpPr>
          <p:nvPr/>
        </p:nvCxnSpPr>
        <p:spPr>
          <a:xfrm>
            <a:off x="8922251" y="8627451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화살표 연결선 149">
            <a:extLst>
              <a:ext uri="{FF2B5EF4-FFF2-40B4-BE49-F238E27FC236}">
                <a16:creationId xmlns:a16="http://schemas.microsoft.com/office/drawing/2014/main" id="{3A3E47CC-F486-C57A-5035-AF5235DCA117}"/>
              </a:ext>
            </a:extLst>
          </p:cNvPr>
          <p:cNvCxnSpPr>
            <a:cxnSpLocks/>
          </p:cNvCxnSpPr>
          <p:nvPr/>
        </p:nvCxnSpPr>
        <p:spPr>
          <a:xfrm>
            <a:off x="8922251" y="9275523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96E00A16-97ED-8314-34FF-73F55F96CD6F}"/>
              </a:ext>
            </a:extLst>
          </p:cNvPr>
          <p:cNvCxnSpPr>
            <a:cxnSpLocks/>
          </p:cNvCxnSpPr>
          <p:nvPr/>
        </p:nvCxnSpPr>
        <p:spPr>
          <a:xfrm flipV="1">
            <a:off x="8652223" y="4063386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445855AD-3960-4089-D192-EEC387AB68CA}"/>
              </a:ext>
            </a:extLst>
          </p:cNvPr>
          <p:cNvSpPr/>
          <p:nvPr/>
        </p:nvSpPr>
        <p:spPr>
          <a:xfrm>
            <a:off x="9252011" y="3847368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E424E7F-C653-0209-D17A-E160D73BFFD0}"/>
              </a:ext>
            </a:extLst>
          </p:cNvPr>
          <p:cNvCxnSpPr>
            <a:cxnSpLocks/>
          </p:cNvCxnSpPr>
          <p:nvPr/>
        </p:nvCxnSpPr>
        <p:spPr>
          <a:xfrm>
            <a:off x="8927975" y="4063392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68994EE-2262-FD27-9BEC-16C7104ED59E}"/>
              </a:ext>
            </a:extLst>
          </p:cNvPr>
          <p:cNvCxnSpPr>
            <a:cxnSpLocks/>
          </p:cNvCxnSpPr>
          <p:nvPr/>
        </p:nvCxnSpPr>
        <p:spPr>
          <a:xfrm>
            <a:off x="8927975" y="4711464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5401D28-6CE1-A750-ED3C-91C32F34B65A}"/>
              </a:ext>
            </a:extLst>
          </p:cNvPr>
          <p:cNvCxnSpPr>
            <a:cxnSpLocks/>
          </p:cNvCxnSpPr>
          <p:nvPr/>
        </p:nvCxnSpPr>
        <p:spPr>
          <a:xfrm>
            <a:off x="8927975" y="4711464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047A3E2-6297-01D8-C2D4-FE89E851199C}"/>
              </a:ext>
            </a:extLst>
          </p:cNvPr>
          <p:cNvCxnSpPr>
            <a:cxnSpLocks/>
          </p:cNvCxnSpPr>
          <p:nvPr/>
        </p:nvCxnSpPr>
        <p:spPr>
          <a:xfrm>
            <a:off x="8927975" y="5359536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C3AB9FB-B0C5-C0F7-CC0D-7E95D9CFE0CF}"/>
              </a:ext>
            </a:extLst>
          </p:cNvPr>
          <p:cNvSpPr/>
          <p:nvPr/>
        </p:nvSpPr>
        <p:spPr>
          <a:xfrm>
            <a:off x="9252011" y="4495452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작성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78DD697-4E71-B1EC-FEBF-98336892E881}"/>
              </a:ext>
            </a:extLst>
          </p:cNvPr>
          <p:cNvSpPr/>
          <p:nvPr/>
        </p:nvSpPr>
        <p:spPr>
          <a:xfrm>
            <a:off x="9252011" y="5143524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(CA04)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B50DD89-1D7C-7470-C8FA-AE1E097C9A55}"/>
              </a:ext>
            </a:extLst>
          </p:cNvPr>
          <p:cNvCxnSpPr>
            <a:cxnSpLocks/>
          </p:cNvCxnSpPr>
          <p:nvPr/>
        </p:nvCxnSpPr>
        <p:spPr>
          <a:xfrm>
            <a:off x="6983759" y="5359536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0D6E1A-F207-4332-A071-8793AF8E949C}"/>
              </a:ext>
            </a:extLst>
          </p:cNvPr>
          <p:cNvCxnSpPr>
            <a:cxnSpLocks/>
          </p:cNvCxnSpPr>
          <p:nvPr/>
        </p:nvCxnSpPr>
        <p:spPr>
          <a:xfrm>
            <a:off x="6983759" y="6007608"/>
            <a:ext cx="0" cy="1944198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A745CEE-FC9C-2F10-1CD3-E9E99F7CDBA8}"/>
              </a:ext>
            </a:extLst>
          </p:cNvPr>
          <p:cNvCxnSpPr>
            <a:cxnSpLocks/>
          </p:cNvCxnSpPr>
          <p:nvPr/>
        </p:nvCxnSpPr>
        <p:spPr>
          <a:xfrm>
            <a:off x="6978035" y="862745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FD3F65D7-6CCF-9BB1-0403-7FC48F635651}"/>
              </a:ext>
            </a:extLst>
          </p:cNvPr>
          <p:cNvSpPr/>
          <p:nvPr/>
        </p:nvSpPr>
        <p:spPr>
          <a:xfrm>
            <a:off x="9254302" y="9059235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문의내역확인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(EA01)</a:t>
            </a: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4E153CA9-8132-F160-F9B9-283841C060D7}"/>
              </a:ext>
            </a:extLst>
          </p:cNvPr>
          <p:cNvCxnSpPr>
            <a:cxnSpLocks/>
          </p:cNvCxnSpPr>
          <p:nvPr/>
        </p:nvCxnSpPr>
        <p:spPr>
          <a:xfrm>
            <a:off x="6983757" y="6007602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07A496F-4E28-D408-1B4F-2BF1A7FFEF05}"/>
              </a:ext>
            </a:extLst>
          </p:cNvPr>
          <p:cNvCxnSpPr>
            <a:cxnSpLocks/>
          </p:cNvCxnSpPr>
          <p:nvPr/>
        </p:nvCxnSpPr>
        <p:spPr>
          <a:xfrm>
            <a:off x="6978035" y="795653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25C7B69-5614-C0F6-AF02-2F1F87A05B46}"/>
              </a:ext>
            </a:extLst>
          </p:cNvPr>
          <p:cNvSpPr/>
          <p:nvPr/>
        </p:nvSpPr>
        <p:spPr>
          <a:xfrm>
            <a:off x="7302071" y="7740519"/>
            <a:ext cx="1344428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7DA0FCD-53AD-9B7D-5D87-662EBDC3F81A}"/>
              </a:ext>
            </a:extLst>
          </p:cNvPr>
          <p:cNvSpPr/>
          <p:nvPr/>
        </p:nvSpPr>
        <p:spPr>
          <a:xfrm>
            <a:off x="9251838" y="7740507"/>
            <a:ext cx="1344600" cy="4320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02513B0-BCB7-4B11-EA83-D73A91A9EE61}"/>
              </a:ext>
            </a:extLst>
          </p:cNvPr>
          <p:cNvCxnSpPr>
            <a:cxnSpLocks/>
          </p:cNvCxnSpPr>
          <p:nvPr/>
        </p:nvCxnSpPr>
        <p:spPr>
          <a:xfrm flipV="1">
            <a:off x="8652223" y="795652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8C7DB9C2-BDEA-6E04-B088-4BCB8A87B957}"/>
              </a:ext>
            </a:extLst>
          </p:cNvPr>
          <p:cNvCxnSpPr>
            <a:cxnSpLocks/>
          </p:cNvCxnSpPr>
          <p:nvPr/>
        </p:nvCxnSpPr>
        <p:spPr>
          <a:xfrm>
            <a:off x="6983760" y="7951806"/>
            <a:ext cx="0" cy="665121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968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10 ERD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스크린샷, 번호, 폰트이(가) 표시된 사진">
            <a:extLst>
              <a:ext uri="{FF2B5EF4-FFF2-40B4-BE49-F238E27FC236}">
                <a16:creationId xmlns:a16="http://schemas.microsoft.com/office/drawing/2014/main" id="{8ED5F8A0-60D7-57BA-2679-025CA4D0D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2318943"/>
            <a:ext cx="12344400" cy="724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87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4257699" y="2997102"/>
            <a:ext cx="135565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57699" y="3958701"/>
            <a:ext cx="5849783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프로젝트 개요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997102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958701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408750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AutoShape 9"/>
          <p:cNvSpPr/>
          <p:nvPr/>
        </p:nvSpPr>
        <p:spPr>
          <a:xfrm flipV="1">
            <a:off x="1485744" y="50491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AutoShape 10"/>
          <p:cNvSpPr/>
          <p:nvPr/>
        </p:nvSpPr>
        <p:spPr>
          <a:xfrm flipV="1">
            <a:off x="1485744" y="60107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AutoShape 11"/>
          <p:cNvSpPr/>
          <p:nvPr/>
        </p:nvSpPr>
        <p:spPr>
          <a:xfrm flipV="1">
            <a:off x="1485744" y="69723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701185" y="4920301"/>
            <a:ext cx="1288232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881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257699" y="4920301"/>
            <a:ext cx="679130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 </a:t>
            </a:r>
            <a:r>
              <a:rPr lang="ko-KR" altLang="en-US" sz="3000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젝트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수행 절차 및 방법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257699" y="5905500"/>
            <a:ext cx="3776067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프로젝트 수행결과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924198" y="3030025"/>
            <a:ext cx="4657701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endParaRPr lang="en-US" sz="24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AEF5DDBA-1D6A-AF92-9B7B-445B38D29B30}"/>
              </a:ext>
            </a:extLst>
          </p:cNvPr>
          <p:cNvSpPr txBox="1"/>
          <p:nvPr/>
        </p:nvSpPr>
        <p:spPr>
          <a:xfrm>
            <a:off x="4257698" y="6941305"/>
            <a:ext cx="3776067" cy="8283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2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자체 평가 의견</a:t>
            </a:r>
            <a:endParaRPr lang="en-US" sz="32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pic>
        <p:nvPicPr>
          <p:cNvPr id="31" name="그림 30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667B6D3E-2AC2-479C-7731-C9F24E7B75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2" name="AutoShape 11">
            <a:extLst>
              <a:ext uri="{FF2B5EF4-FFF2-40B4-BE49-F238E27FC236}">
                <a16:creationId xmlns:a16="http://schemas.microsoft.com/office/drawing/2014/main" id="{894EA2CB-0B23-0BDE-A8E1-16E0AB86710A}"/>
              </a:ext>
            </a:extLst>
          </p:cNvPr>
          <p:cNvSpPr/>
          <p:nvPr/>
        </p:nvSpPr>
        <p:spPr>
          <a:xfrm flipV="1">
            <a:off x="1485744" y="79629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261615BD-785C-63F7-A466-ABA3E3B0BDC1}"/>
              </a:ext>
            </a:extLst>
          </p:cNvPr>
          <p:cNvSpPr txBox="1"/>
          <p:nvPr/>
        </p:nvSpPr>
        <p:spPr>
          <a:xfrm>
            <a:off x="1724839" y="6819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60579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11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클래스  다이어 그램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(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정의서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)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C89343-C93F-0C6F-1E24-B0EA9A0F531E}"/>
              </a:ext>
            </a:extLst>
          </p:cNvPr>
          <p:cNvSpPr txBox="1"/>
          <p:nvPr/>
        </p:nvSpPr>
        <p:spPr>
          <a:xfrm>
            <a:off x="2286000" y="2628900"/>
            <a:ext cx="12268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각 클래스의 변수와 메소드를 적었습니다</a:t>
            </a:r>
            <a:r>
              <a:rPr lang="en-US" altLang="ko-KR" sz="3200" dirty="0"/>
              <a:t>.</a:t>
            </a:r>
            <a:br>
              <a:rPr lang="en-US" altLang="ko-KR" sz="3200" dirty="0"/>
            </a:br>
            <a:br>
              <a:rPr lang="en-US" altLang="ko-KR" sz="3200" dirty="0"/>
            </a:br>
            <a:r>
              <a:rPr lang="en-US" altLang="ko-KR" sz="3200" dirty="0"/>
              <a:t>1. </a:t>
            </a:r>
            <a:r>
              <a:rPr lang="ko-KR" altLang="en-US" sz="3200" dirty="0"/>
              <a:t>임직원 관련</a:t>
            </a:r>
            <a:endParaRPr lang="en-US" altLang="ko-KR" sz="3200" dirty="0"/>
          </a:p>
          <a:p>
            <a:pPr algn="ctr"/>
            <a:br>
              <a:rPr lang="en-US" altLang="ko-KR" sz="3200" dirty="0"/>
            </a:br>
            <a:r>
              <a:rPr lang="en-US" altLang="ko-KR" sz="3200" dirty="0"/>
              <a:t>2. </a:t>
            </a:r>
            <a:r>
              <a:rPr lang="ko-KR" altLang="en-US" sz="3200" dirty="0"/>
              <a:t>공지사항 관련</a:t>
            </a:r>
            <a:br>
              <a:rPr lang="en-US" altLang="ko-KR" sz="3200" dirty="0"/>
            </a:br>
            <a:endParaRPr lang="en-US" altLang="ko-KR" sz="3200" dirty="0"/>
          </a:p>
          <a:p>
            <a:pPr algn="ctr"/>
            <a:r>
              <a:rPr lang="en-US" altLang="ko-KR" sz="3200" dirty="0"/>
              <a:t>3. </a:t>
            </a:r>
            <a:r>
              <a:rPr lang="ko-KR" altLang="en-US" sz="3200" dirty="0"/>
              <a:t>분석  기능 관련</a:t>
            </a:r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r>
              <a:rPr lang="en-US" altLang="ko-KR" sz="3200" dirty="0"/>
              <a:t>4. </a:t>
            </a:r>
            <a:r>
              <a:rPr lang="ko-KR" altLang="en-US" sz="3200" dirty="0"/>
              <a:t>문의하기 관련</a:t>
            </a:r>
          </a:p>
        </p:txBody>
      </p:sp>
    </p:spTree>
    <p:extLst>
      <p:ext uri="{BB962C8B-B14F-4D97-AF65-F5344CB8AC3E}">
        <p14:creationId xmlns:p14="http://schemas.microsoft.com/office/powerpoint/2010/main" val="2974397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7D950F3-3BFA-E48F-F095-616CED7C8E09}"/>
              </a:ext>
            </a:extLst>
          </p:cNvPr>
          <p:cNvGraphicFramePr>
            <a:graphicFrameLocks noGrp="1"/>
          </p:cNvGraphicFramePr>
          <p:nvPr/>
        </p:nvGraphicFramePr>
        <p:xfrm>
          <a:off x="2571224" y="383186"/>
          <a:ext cx="4329434" cy="58511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9434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88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id : String {id}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password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emp_name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: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phone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user_dept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user_pos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25181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password)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phone) : void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getUser_dept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setUser_dept(String user_dept) : void</a:t>
                      </a:r>
                    </a:p>
                    <a:p>
                      <a:pPr algn="l" latinLnBrk="1"/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033794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F91A812-FD78-3C23-415D-F32BD95D71C4}"/>
              </a:ext>
            </a:extLst>
          </p:cNvPr>
          <p:cNvGraphicFramePr>
            <a:graphicFrameLocks noGrp="1"/>
          </p:cNvGraphicFramePr>
          <p:nvPr/>
        </p:nvGraphicFramePr>
        <p:xfrm>
          <a:off x="1771651" y="6619271"/>
          <a:ext cx="5912168" cy="3306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216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517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  <a:tr h="1508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EmpUserDao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getEmpUserById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findUserByEmpIdAndEmail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email) :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updatePassword02(String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26448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6FFDB38-68F6-6AA6-6E45-E6BF5268FB79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4478741"/>
          <a:ext cx="6680118" cy="12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807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CheckPasswordServlet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739346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CheckPasswordServlet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7E54850-25DE-F219-A87D-8292549F4A59}"/>
              </a:ext>
            </a:extLst>
          </p:cNvPr>
          <p:cNvGraphicFramePr>
            <a:graphicFrameLocks noGrp="1"/>
          </p:cNvGraphicFramePr>
          <p:nvPr/>
        </p:nvGraphicFramePr>
        <p:xfrm>
          <a:off x="8620922" y="1121635"/>
          <a:ext cx="6680118" cy="12357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27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LoginController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LoginController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7360867-D55A-5E38-5BB7-BBBD45FB6B73}"/>
              </a:ext>
            </a:extLst>
          </p:cNvPr>
          <p:cNvGraphicFramePr>
            <a:graphicFrameLocks noGrp="1"/>
          </p:cNvGraphicFramePr>
          <p:nvPr/>
        </p:nvGraphicFramePr>
        <p:xfrm>
          <a:off x="8619644" y="282145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LogoutController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LogoutController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F545F361-D680-350B-55C2-5DED3716FF67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611613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SendPassword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generateRandomPassword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="1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to,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6D2EDAC7-9379-C9A6-EDCA-4F37632EDE9F}"/>
              </a:ext>
            </a:extLst>
          </p:cNvPr>
          <p:cNvGraphicFramePr>
            <a:graphicFrameLocks noGrp="1"/>
          </p:cNvGraphicFramePr>
          <p:nvPr/>
        </p:nvGraphicFramePr>
        <p:xfrm>
          <a:off x="8595270" y="7902857"/>
          <a:ext cx="6680118" cy="1076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242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65243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EF14BBF-313E-BCC3-5B73-6F29E55B592F}"/>
              </a:ext>
            </a:extLst>
          </p:cNvPr>
          <p:cNvSpPr txBox="1"/>
          <p:nvPr/>
        </p:nvSpPr>
        <p:spPr>
          <a:xfrm>
            <a:off x="457200" y="383186"/>
            <a:ext cx="1809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임직원 관련</a:t>
            </a:r>
          </a:p>
        </p:txBody>
      </p:sp>
    </p:spTree>
    <p:extLst>
      <p:ext uri="{BB962C8B-B14F-4D97-AF65-F5344CB8AC3E}">
        <p14:creationId xmlns:p14="http://schemas.microsoft.com/office/powerpoint/2010/main" val="20630509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187" name="표 186">
            <a:extLst>
              <a:ext uri="{FF2B5EF4-FFF2-40B4-BE49-F238E27FC236}">
                <a16:creationId xmlns:a16="http://schemas.microsoft.com/office/drawing/2014/main" id="{5B742274-B3F8-A003-798A-5DF817DFDF64}"/>
              </a:ext>
            </a:extLst>
          </p:cNvPr>
          <p:cNvGraphicFramePr>
            <a:graphicFrameLocks noGrp="1"/>
          </p:cNvGraphicFramePr>
          <p:nvPr/>
        </p:nvGraphicFramePr>
        <p:xfrm>
          <a:off x="2415939" y="759438"/>
          <a:ext cx="3956289" cy="3739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num : int {id}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title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content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empId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empName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createdAt</a:t>
                      </a:r>
                      <a:r>
                        <a:rPr lang="en-US" altLang="ko-KR" sz="1500" dirty="0"/>
                        <a:t> : Timestamp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int()</a:t>
                      </a:r>
                      <a:r>
                        <a:rPr lang="ko-KR" alt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{id}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getTitle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getContent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getCreatedAt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C96F6D5-B6FB-94C1-373C-3EB64684B57E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5126952"/>
          <a:ext cx="6972300" cy="45775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2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1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1848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 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828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deleteNotice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Boolean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getNoticeByNum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Notice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fr-FR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getNoticesByPage(int page, int pageSize) : 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List&lt;Notice&gt;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getRecentNotices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limit)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searchNoticesByKeyword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keyword, int page, int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pageSize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getSearchNoticeCount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keyword) : int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E64B044-6864-A4DE-F30A-6AF123F29D2B}"/>
              </a:ext>
            </a:extLst>
          </p:cNvPr>
          <p:cNvGraphicFramePr>
            <a:graphicFrameLocks noGrp="1"/>
          </p:cNvGraphicFramePr>
          <p:nvPr/>
        </p:nvGraphicFramePr>
        <p:xfrm>
          <a:off x="9175216" y="495524"/>
          <a:ext cx="7717703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removeNotice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Boolean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findNoticeByNum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Optional&lt;Notice&gt;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findNoticesByTitle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title)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clearNotices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void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toString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49E5DF9-D5E1-F025-E621-632BB29D4867}"/>
              </a:ext>
            </a:extLst>
          </p:cNvPr>
          <p:cNvGraphicFramePr>
            <a:graphicFrameLocks noGrp="1"/>
          </p:cNvGraphicFramePr>
          <p:nvPr/>
        </p:nvGraphicFramePr>
        <p:xfrm>
          <a:off x="9130765" y="3593617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DeleteNoticeServlet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BEDAB12F-517D-865C-E67F-A77673CD6329}"/>
              </a:ext>
            </a:extLst>
          </p:cNvPr>
          <p:cNvGraphicFramePr>
            <a:graphicFrameLocks noGrp="1"/>
          </p:cNvGraphicFramePr>
          <p:nvPr/>
        </p:nvGraphicFramePr>
        <p:xfrm>
          <a:off x="9140816" y="4846484"/>
          <a:ext cx="7717703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UpdateNoticeServlet</a:t>
                      </a:r>
                      <a:endParaRPr lang="ko-KR" altLang="en-US" sz="1800" b="1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</a:t>
                      </a:r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9" name="표 68">
            <a:extLst>
              <a:ext uri="{FF2B5EF4-FFF2-40B4-BE49-F238E27FC236}">
                <a16:creationId xmlns:a16="http://schemas.microsoft.com/office/drawing/2014/main" id="{2730A97D-30A7-5F31-A7D7-86FB6D1FAF11}"/>
              </a:ext>
            </a:extLst>
          </p:cNvPr>
          <p:cNvGraphicFramePr>
            <a:graphicFrameLocks noGrp="1"/>
          </p:cNvGraphicFramePr>
          <p:nvPr/>
        </p:nvGraphicFramePr>
        <p:xfrm>
          <a:off x="9120835" y="6196075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DeleteNoticeServlet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88" name="표 187">
            <a:extLst>
              <a:ext uri="{FF2B5EF4-FFF2-40B4-BE49-F238E27FC236}">
                <a16:creationId xmlns:a16="http://schemas.microsoft.com/office/drawing/2014/main" id="{C5448CD5-781E-A64C-C8C3-2CFCCA3A7041}"/>
              </a:ext>
            </a:extLst>
          </p:cNvPr>
          <p:cNvGraphicFramePr>
            <a:graphicFrameLocks noGrp="1"/>
          </p:cNvGraphicFramePr>
          <p:nvPr/>
        </p:nvGraphicFramePr>
        <p:xfrm>
          <a:off x="9122543" y="7481403"/>
          <a:ext cx="7708187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l" latinLnBrk="1"/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91" name="표 190">
            <a:extLst>
              <a:ext uri="{FF2B5EF4-FFF2-40B4-BE49-F238E27FC236}">
                <a16:creationId xmlns:a16="http://schemas.microsoft.com/office/drawing/2014/main" id="{CBB17D89-A48C-2B68-26FC-CABC70D08DB0}"/>
              </a:ext>
            </a:extLst>
          </p:cNvPr>
          <p:cNvGraphicFramePr>
            <a:graphicFrameLocks noGrp="1"/>
          </p:cNvGraphicFramePr>
          <p:nvPr/>
        </p:nvGraphicFramePr>
        <p:xfrm>
          <a:off x="9090718" y="8798533"/>
          <a:ext cx="7708187" cy="825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WriteNoticeServlet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4141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5FAB1C6-45C9-EE10-7904-C42E561921B1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공지사항 관련</a:t>
            </a:r>
          </a:p>
        </p:txBody>
      </p:sp>
    </p:spTree>
    <p:extLst>
      <p:ext uri="{BB962C8B-B14F-4D97-AF65-F5344CB8AC3E}">
        <p14:creationId xmlns:p14="http://schemas.microsoft.com/office/powerpoint/2010/main" val="1057021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ADB5FBC-7949-DC92-8E40-DA4EF047BE04}"/>
              </a:ext>
            </a:extLst>
          </p:cNvPr>
          <p:cNvGraphicFramePr>
            <a:graphicFrameLocks noGrp="1"/>
          </p:cNvGraphicFramePr>
          <p:nvPr/>
        </p:nvGraphicFramePr>
        <p:xfrm>
          <a:off x="8398142" y="1231847"/>
          <a:ext cx="4245297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5297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AnaDo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Stirng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ana_result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setAna_email(String ana_email) : void</a:t>
                      </a:r>
                    </a:p>
                    <a:p>
                      <a:pPr algn="l" latinLnBrk="1"/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b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getAna_path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setAna_path(String ana_path)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getAna_result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setAna_result(String ana_reuslt)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0267C9C-1606-97AE-9873-735D234093DF}"/>
              </a:ext>
            </a:extLst>
          </p:cNvPr>
          <p:cNvGraphicFramePr>
            <a:graphicFrameLocks noGrp="1"/>
          </p:cNvGraphicFramePr>
          <p:nvPr/>
        </p:nvGraphicFramePr>
        <p:xfrm>
          <a:off x="12828359" y="1206099"/>
          <a:ext cx="3847485" cy="594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7485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651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DB_IP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DB_PORT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DB_NAME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DB_URL1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DB_PASSWORD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connection : Connection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result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rs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ResultSet</a:t>
                      </a:r>
                      <a:endParaRPr lang="en-US" altLang="ko-KR" sz="1500" b="0" i="0" dirty="0"/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stmt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PreparedStatement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dirty="0" err="1"/>
                        <a:t>db_upload</a:t>
                      </a:r>
                      <a:r>
                        <a:rPr lang="en-US" altLang="ko-KR" sz="1500" b="0" u="none" dirty="0"/>
                        <a:t>(class </a:t>
                      </a:r>
                      <a:r>
                        <a:rPr lang="en-US" altLang="ko-KR" sz="1500" b="0" u="none" dirty="0" err="1"/>
                        <a:t>AnaDo</a:t>
                      </a:r>
                      <a:r>
                        <a:rPr lang="en-US" altLang="ko-KR" sz="1500" b="0" u="none" dirty="0"/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db_f1(class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send_email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send_f1()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C0FD641-F81A-047C-E94E-4C381B136DFD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1220543"/>
          <a:ext cx="6726300" cy="5083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6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42519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AnaDo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savePath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sizeLimit</a:t>
                      </a:r>
                      <a:r>
                        <a:rPr lang="en-US" altLang="ko-KR" sz="1500" dirty="0"/>
                        <a:t> : int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mr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MultipartRequest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batFile</a:t>
                      </a:r>
                      <a:r>
                        <a:rPr lang="en-US" altLang="ko-KR" sz="1500" dirty="0"/>
                        <a:t> : File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processBuilder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ProcessBuilder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date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accuracy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f1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precision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recall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app : </a:t>
                      </a:r>
                      <a:r>
                        <a:rPr lang="en-US" altLang="ko-KR" sz="1500" dirty="0" err="1"/>
                        <a:t>ServletContext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41989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A7330E7-3B60-1FBD-4561-B8E84FD8C5D9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6615588"/>
          <a:ext cx="6758601" cy="251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8601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Email_send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p : Properties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auch</a:t>
                      </a:r>
                      <a:r>
                        <a:rPr lang="en-US" altLang="ko-KR" sz="1500" dirty="0"/>
                        <a:t> : Authenticator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session : Session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msg : </a:t>
                      </a:r>
                      <a:r>
                        <a:rPr lang="en-US" altLang="ko-KR" sz="1500" dirty="0" err="1"/>
                        <a:t>MimeMessage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pa : </a:t>
                      </a:r>
                      <a:r>
                        <a:rPr lang="en-US" altLang="ko-KR" sz="1500" dirty="0" err="1"/>
                        <a:t>PasswordAuthentication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from : </a:t>
                      </a:r>
                      <a:r>
                        <a:rPr lang="en-US" altLang="ko-KR" sz="1500" dirty="0" err="1"/>
                        <a:t>InternetAddress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29CB42F-B686-5850-0BF7-AAE23334985F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분석 관련</a:t>
            </a:r>
          </a:p>
        </p:txBody>
      </p:sp>
    </p:spTree>
    <p:extLst>
      <p:ext uri="{BB962C8B-B14F-4D97-AF65-F5344CB8AC3E}">
        <p14:creationId xmlns:p14="http://schemas.microsoft.com/office/powerpoint/2010/main" val="682953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5CD20FD-3D5C-DFD2-01CE-BA4BCECCBD90}"/>
              </a:ext>
            </a:extLst>
          </p:cNvPr>
          <p:cNvGraphicFramePr>
            <a:graphicFrameLocks noGrp="1"/>
          </p:cNvGraphicFramePr>
          <p:nvPr/>
        </p:nvGraphicFramePr>
        <p:xfrm>
          <a:off x="4229043" y="1729058"/>
          <a:ext cx="3956289" cy="6147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</a:t>
                      </a:r>
                      <a:endParaRPr lang="ko-KR" altLang="en-US" sz="41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num : Int {id} 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cust_name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phone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comp_name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data_type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coun_type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visit_path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time : Timestamp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content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1829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getCust_name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dirty="0"/>
                        <a:t>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getComp_name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getData_type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getCoun_type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getVisit_path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8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603370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7ED6B65-D90A-9F60-14EE-AD9765A0A3A6}"/>
              </a:ext>
            </a:extLst>
          </p:cNvPr>
          <p:cNvGraphicFramePr>
            <a:graphicFrameLocks noGrp="1"/>
          </p:cNvGraphicFramePr>
          <p:nvPr/>
        </p:nvGraphicFramePr>
        <p:xfrm>
          <a:off x="8587844" y="1660703"/>
          <a:ext cx="5203746" cy="3659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3746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0515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1964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insertIntro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intro):int</a:t>
                      </a:r>
                    </a:p>
                    <a:p>
                      <a:pPr algn="l" latinLnBrk="1"/>
                      <a:r>
                        <a:rPr lang="fr-FR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getIntroByPage(int currentPage, int pageSize):List&lt;Intro&gt;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getTotalIntroCount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getIntroByNum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num):Intro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A9FE5E2-B557-3BE3-1059-23117D9BC4F8}"/>
              </a:ext>
            </a:extLst>
          </p:cNvPr>
          <p:cNvGraphicFramePr>
            <a:graphicFrameLocks noGrp="1"/>
          </p:cNvGraphicFramePr>
          <p:nvPr/>
        </p:nvGraphicFramePr>
        <p:xfrm>
          <a:off x="8576496" y="5510856"/>
          <a:ext cx="5215095" cy="2357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5095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94565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findIntroByEmail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email):Optional&lt;Intro&gt;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getIntroCount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A02D7FD-BC4F-75CB-32F3-64B9850238BC}"/>
              </a:ext>
            </a:extLst>
          </p:cNvPr>
          <p:cNvGraphicFramePr>
            <a:graphicFrameLocks noGrp="1"/>
          </p:cNvGraphicFramePr>
          <p:nvPr/>
        </p:nvGraphicFramePr>
        <p:xfrm>
          <a:off x="4229044" y="8045978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96C3F93-91D4-A32C-3975-A7287D96AF07}"/>
              </a:ext>
            </a:extLst>
          </p:cNvPr>
          <p:cNvSpPr txBox="1"/>
          <p:nvPr/>
        </p:nvSpPr>
        <p:spPr>
          <a:xfrm>
            <a:off x="629067" y="381567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문의하기 관련</a:t>
            </a:r>
          </a:p>
        </p:txBody>
      </p:sp>
    </p:spTree>
    <p:extLst>
      <p:ext uri="{BB962C8B-B14F-4D97-AF65-F5344CB8AC3E}">
        <p14:creationId xmlns:p14="http://schemas.microsoft.com/office/powerpoint/2010/main" val="37775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12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테스트 케이스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영수증, 번호, 평행이(가) 표시된 사진">
            <a:extLst>
              <a:ext uri="{FF2B5EF4-FFF2-40B4-BE49-F238E27FC236}">
                <a16:creationId xmlns:a16="http://schemas.microsoft.com/office/drawing/2014/main" id="{641935E1-599A-33E4-7574-3AF7A4B9E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73828"/>
            <a:ext cx="17490167" cy="80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8169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기술 스택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6D5CF37-34CE-57B3-3926-F59DE45DF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989922"/>
              </p:ext>
            </p:extLst>
          </p:nvPr>
        </p:nvGraphicFramePr>
        <p:xfrm>
          <a:off x="996802" y="2171701"/>
          <a:ext cx="8147198" cy="26498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471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095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구축환경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0402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</a:t>
                      </a:r>
                      <a:r>
                        <a:rPr lang="ko-KR" altLang="en-US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운영체제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] Windows 11 Home 64bit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[CPU] 12th Gen Intel(R) Core(TM) i7-1260P 2.10GHz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[RAM] 32GB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[GPU] Intel(R) Arc(TM) A350M Graphics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F232710-5566-D2E2-A712-445AD8146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348836"/>
              </p:ext>
            </p:extLst>
          </p:nvPr>
        </p:nvGraphicFramePr>
        <p:xfrm>
          <a:off x="1758802" y="5483860"/>
          <a:ext cx="6546998" cy="415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50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+mj-ea"/>
                          <a:ea typeface="+mj-ea"/>
                        </a:rPr>
                        <a:t>개발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184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jdk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22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eclipse 4.33.0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apache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-tomcat 9.0.95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-java-client 3.4.1commons-fileupload 1.5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commons-io 2.8.0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10.3.11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HeidiSQL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9.4.0.5125</a:t>
                      </a:r>
                      <a:endParaRPr lang="ko-KR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3A56F6A0-8E22-A3F3-5935-D43275603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91295"/>
              </p:ext>
            </p:extLst>
          </p:nvPr>
        </p:nvGraphicFramePr>
        <p:xfrm>
          <a:off x="10210800" y="2247900"/>
          <a:ext cx="6546998" cy="5167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분석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42535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python 3.12.0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keras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3.5.0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matplotlib 3.9.2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numpy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1.26.4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pandas 2.2.3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seaborn 0.13.2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scikit-learn 1.5.2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tensorflow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2.17.0xgboost 2.1.1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4416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16 </a:t>
            </a:r>
            <a:r>
              <a:rPr kumimoji="0" lang="ko-KR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회고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98B1EF-B245-DEAC-2B7B-663E7A8DCE40}"/>
              </a:ext>
            </a:extLst>
          </p:cNvPr>
          <p:cNvSpPr txBox="1"/>
          <p:nvPr/>
        </p:nvSpPr>
        <p:spPr>
          <a:xfrm>
            <a:off x="2658140" y="6667500"/>
            <a:ext cx="12573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UI ,UX </a:t>
            </a:r>
            <a:r>
              <a:rPr lang="ko-KR" altLang="en-US" sz="3200" dirty="0" err="1"/>
              <a:t>계획서등의</a:t>
            </a:r>
            <a:r>
              <a:rPr lang="ko-KR" altLang="en-US" sz="3200" dirty="0"/>
              <a:t> 중요성을 알았고 첫번째 프로젝트에서 이런 걸 먼저 작성하고 코딩과 디자인을 하는데 어려움이 있었고</a:t>
            </a:r>
            <a:br>
              <a:rPr lang="en-US" altLang="ko-KR" sz="3200" dirty="0"/>
            </a:br>
            <a:r>
              <a:rPr lang="ko-KR" altLang="en-US" sz="3200" dirty="0"/>
              <a:t>다음에 할 때는 계획서를 짤 수 있을 정도의 실력을 키워야 </a:t>
            </a:r>
            <a:r>
              <a:rPr lang="ko-KR" altLang="en-US" sz="3200" dirty="0" err="1"/>
              <a:t>겠다는</a:t>
            </a:r>
            <a:r>
              <a:rPr lang="ko-KR" altLang="en-US" sz="3200" dirty="0"/>
              <a:t> 생각이 들었습니다</a:t>
            </a:r>
            <a:r>
              <a:rPr lang="en-US" altLang="ko-KR" sz="3200" dirty="0"/>
              <a:t>. (</a:t>
            </a:r>
            <a:r>
              <a:rPr lang="ko-KR" altLang="en-US" sz="3200" dirty="0"/>
              <a:t>철환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E99C6-8E70-3269-21C5-2B674A9F20CD}"/>
              </a:ext>
            </a:extLst>
          </p:cNvPr>
          <p:cNvSpPr txBox="1"/>
          <p:nvPr/>
        </p:nvSpPr>
        <p:spPr>
          <a:xfrm>
            <a:off x="2658140" y="2781300"/>
            <a:ext cx="12573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데이터 분석관련 하여 </a:t>
            </a:r>
            <a:r>
              <a:rPr lang="en-US" altLang="ko-KR" sz="3200" dirty="0"/>
              <a:t>SQL</a:t>
            </a:r>
            <a:r>
              <a:rPr lang="ko-KR" altLang="en-US" sz="3200" dirty="0"/>
              <a:t>를 좀더 활용하면 도움이 </a:t>
            </a:r>
            <a:r>
              <a:rPr lang="ko-KR" altLang="en-US" sz="3200" dirty="0" err="1"/>
              <a:t>되었을거</a:t>
            </a:r>
            <a:r>
              <a:rPr lang="ko-KR" altLang="en-US" sz="3200" dirty="0"/>
              <a:t> 같지만 배운 부분을 활용해보며 복습할 수 있던 좋은 </a:t>
            </a:r>
            <a:r>
              <a:rPr lang="ko-KR" altLang="en-US" sz="3200" dirty="0" err="1"/>
              <a:t>시간이였습니다</a:t>
            </a:r>
            <a:r>
              <a:rPr lang="en-US" altLang="ko-KR" sz="3200" dirty="0"/>
              <a:t>. </a:t>
            </a:r>
            <a:r>
              <a:rPr lang="ko-KR" altLang="en-US" sz="3200" dirty="0"/>
              <a:t>무엇보다 좋은 팀원분들을 만나 </a:t>
            </a:r>
            <a:r>
              <a:rPr lang="ko-KR" altLang="en-US" sz="3200" dirty="0" err="1"/>
              <a:t>도와주셔서</a:t>
            </a:r>
            <a:r>
              <a:rPr lang="ko-KR" altLang="en-US" sz="3200" dirty="0"/>
              <a:t> 좋은 마무리를 </a:t>
            </a:r>
            <a:r>
              <a:rPr lang="ko-KR" altLang="en-US" sz="3200" dirty="0" err="1"/>
              <a:t>한거같습니다</a:t>
            </a:r>
            <a:r>
              <a:rPr lang="en-US" altLang="ko-KR" sz="3200" dirty="0"/>
              <a:t>. </a:t>
            </a:r>
            <a:r>
              <a:rPr lang="ko-KR" altLang="en-US" sz="3200" dirty="0"/>
              <a:t>감사합니다</a:t>
            </a:r>
            <a:r>
              <a:rPr lang="en-US" altLang="ko-KR" sz="3200" dirty="0"/>
              <a:t>. (</a:t>
            </a:r>
            <a:r>
              <a:rPr lang="ko-KR" altLang="en-US" sz="3200" dirty="0"/>
              <a:t>수지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3DBE9C-BB02-A311-159F-C21126C29566}"/>
              </a:ext>
            </a:extLst>
          </p:cNvPr>
          <p:cNvSpPr txBox="1"/>
          <p:nvPr/>
        </p:nvSpPr>
        <p:spPr>
          <a:xfrm>
            <a:off x="2673948" y="5005220"/>
            <a:ext cx="12573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UI, </a:t>
            </a:r>
            <a:r>
              <a:rPr lang="ko-KR" altLang="en-US" sz="3200" dirty="0"/>
              <a:t>기능적인 요소 아쉬운 부분이 많지만 교육 전반적인 부분에 대해서 되돌아 보며 </a:t>
            </a:r>
            <a:r>
              <a:rPr lang="ko-KR" altLang="en-US" sz="3200" dirty="0" err="1"/>
              <a:t>배운점도</a:t>
            </a:r>
            <a:r>
              <a:rPr lang="ko-KR" altLang="en-US" sz="3200" dirty="0"/>
              <a:t> 많았다고 생각합니다</a:t>
            </a:r>
            <a:r>
              <a:rPr lang="en-US" altLang="ko-KR" sz="3200" dirty="0"/>
              <a:t>. (</a:t>
            </a:r>
            <a:r>
              <a:rPr lang="ko-KR" altLang="en-US" sz="3200" dirty="0" err="1"/>
              <a:t>필문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43667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2970609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01 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0" name="AutoShape 6">
            <a:extLst>
              <a:ext uri="{FF2B5EF4-FFF2-40B4-BE49-F238E27FC236}">
                <a16:creationId xmlns:a16="http://schemas.microsoft.com/office/drawing/2014/main" id="{AFD8947B-91BE-9718-02BF-A4568EC6B7D4}"/>
              </a:ext>
            </a:extLst>
          </p:cNvPr>
          <p:cNvSpPr/>
          <p:nvPr/>
        </p:nvSpPr>
        <p:spPr>
          <a:xfrm flipV="1">
            <a:off x="685800" y="1638300"/>
            <a:ext cx="10287000" cy="7620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339811D-E646-1358-B571-0255E91C1EA6}"/>
              </a:ext>
            </a:extLst>
          </p:cNvPr>
          <p:cNvSpPr/>
          <p:nvPr/>
        </p:nvSpPr>
        <p:spPr>
          <a:xfrm>
            <a:off x="10972800" y="0"/>
            <a:ext cx="7315200" cy="10287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 descr="폰트, 그래픽, 디자인이(가) 표시된 사진&#10;&#10;자동 생성된 설명">
            <a:extLst>
              <a:ext uri="{FF2B5EF4-FFF2-40B4-BE49-F238E27FC236}">
                <a16:creationId xmlns:a16="http://schemas.microsoft.com/office/drawing/2014/main" id="{DF1C1904-F8FC-11DF-C7D6-E924A6293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907" y="3197103"/>
            <a:ext cx="6025186" cy="3165597"/>
          </a:xfrm>
          <a:prstGeom prst="rect">
            <a:avLst/>
          </a:prstGeom>
        </p:spPr>
      </p:pic>
      <p:sp>
        <p:nvSpPr>
          <p:cNvPr id="26" name="TextBox 10">
            <a:extLst>
              <a:ext uri="{FF2B5EF4-FFF2-40B4-BE49-F238E27FC236}">
                <a16:creationId xmlns:a16="http://schemas.microsoft.com/office/drawing/2014/main" id="{8E73F765-574C-9D28-B646-590C4C2B4F15}"/>
              </a:ext>
            </a:extLst>
          </p:cNvPr>
          <p:cNvSpPr txBox="1"/>
          <p:nvPr/>
        </p:nvSpPr>
        <p:spPr>
          <a:xfrm>
            <a:off x="1219200" y="3046245"/>
            <a:ext cx="6965161" cy="2465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ko-KR" altLang="en-US" sz="2800" u="sng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구성 및 역할</a:t>
            </a:r>
            <a:r>
              <a:rPr lang="en-US" altLang="ko-KR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194311" lvl="1" algn="l"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홍 수 지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팀장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빅데이터 전문가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 철 환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하드웨어 경험이 풍부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 필 문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전산 전문가</a:t>
            </a:r>
            <a:endParaRPr lang="en-US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BCD3418D-11C5-5AEA-C400-378CAE049290}"/>
              </a:ext>
            </a:extLst>
          </p:cNvPr>
          <p:cNvSpPr txBox="1"/>
          <p:nvPr/>
        </p:nvSpPr>
        <p:spPr>
          <a:xfrm>
            <a:off x="1219199" y="6399045"/>
            <a:ext cx="10809339" cy="13991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150000"/>
              </a:lnSpc>
            </a:pP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공통점 </a:t>
            </a: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심플하고 직관적인 구조를 좋아하시는 성향</a:t>
            </a:r>
            <a:endParaRPr lang="en-US" altLang="ko-KR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           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서로 존중해주자</a:t>
            </a:r>
            <a:endParaRPr lang="en-US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11ABB310-4BF1-DF55-D4BC-6BFBFC9ED457}"/>
              </a:ext>
            </a:extLst>
          </p:cNvPr>
          <p:cNvSpPr/>
          <p:nvPr/>
        </p:nvSpPr>
        <p:spPr>
          <a:xfrm>
            <a:off x="7010400" y="5524501"/>
            <a:ext cx="3962400" cy="4762499"/>
          </a:xfrm>
          <a:prstGeom prst="triangle">
            <a:avLst>
              <a:gd name="adj" fmla="val 100000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67838AB1-B467-DF98-E46B-27FF1688994A}"/>
              </a:ext>
            </a:extLst>
          </p:cNvPr>
          <p:cNvSpPr txBox="1"/>
          <p:nvPr/>
        </p:nvSpPr>
        <p:spPr>
          <a:xfrm>
            <a:off x="12415068" y="6608774"/>
            <a:ext cx="10809339" cy="1049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“ </a:t>
            </a: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알고리즘과 리듬을 합성하여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194311" lvl="1" algn="l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프로젝트에 즐겁게 임하자는 의미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”</a:t>
            </a:r>
            <a:endParaRPr lang="en-US" sz="3000" dirty="0">
              <a:solidFill>
                <a:schemeClr val="bg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3467100" cy="1033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01 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프로젝트 개요</a:t>
            </a:r>
            <a:endParaRPr lang="en-US" altLang="ko-KR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0" name="AutoShape 6">
            <a:extLst>
              <a:ext uri="{FF2B5EF4-FFF2-40B4-BE49-F238E27FC236}">
                <a16:creationId xmlns:a16="http://schemas.microsoft.com/office/drawing/2014/main" id="{AFD8947B-91BE-9718-02BF-A4568EC6B7D4}"/>
              </a:ext>
            </a:extLst>
          </p:cNvPr>
          <p:cNvSpPr/>
          <p:nvPr/>
        </p:nvSpPr>
        <p:spPr>
          <a:xfrm flipV="1">
            <a:off x="685800" y="1638300"/>
            <a:ext cx="10287000" cy="7620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339811D-E646-1358-B571-0255E91C1EA6}"/>
              </a:ext>
            </a:extLst>
          </p:cNvPr>
          <p:cNvSpPr/>
          <p:nvPr/>
        </p:nvSpPr>
        <p:spPr>
          <a:xfrm>
            <a:off x="10972800" y="0"/>
            <a:ext cx="7315200" cy="10287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5" name="그림 24" descr="폰트, 그래픽, 디자인이(가) 표시된 사진&#10;&#10;자동 생성된 설명">
            <a:extLst>
              <a:ext uri="{FF2B5EF4-FFF2-40B4-BE49-F238E27FC236}">
                <a16:creationId xmlns:a16="http://schemas.microsoft.com/office/drawing/2014/main" id="{DF1C1904-F8FC-11DF-C7D6-E924A6293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907" y="3197103"/>
            <a:ext cx="6025186" cy="3165597"/>
          </a:xfrm>
          <a:prstGeom prst="rect">
            <a:avLst/>
          </a:prstGeom>
        </p:spPr>
      </p:pic>
      <p:sp>
        <p:nvSpPr>
          <p:cNvPr id="26" name="TextBox 10">
            <a:extLst>
              <a:ext uri="{FF2B5EF4-FFF2-40B4-BE49-F238E27FC236}">
                <a16:creationId xmlns:a16="http://schemas.microsoft.com/office/drawing/2014/main" id="{8E73F765-574C-9D28-B646-590C4C2B4F15}"/>
              </a:ext>
            </a:extLst>
          </p:cNvPr>
          <p:cNvSpPr txBox="1"/>
          <p:nvPr/>
        </p:nvSpPr>
        <p:spPr>
          <a:xfrm>
            <a:off x="1246193" y="3197103"/>
            <a:ext cx="6965161" cy="24630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marR="0" lvl="1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 . </a:t>
            </a:r>
            <a:r>
              <a:rPr lang="ko-KR" altLang="en-US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주제 및 선정 배경</a:t>
            </a:r>
            <a:r>
              <a:rPr lang="en-US" altLang="ko-KR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기획의도</a:t>
            </a:r>
            <a:br>
              <a:rPr lang="en-US" altLang="ko-KR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B. </a:t>
            </a:r>
            <a:r>
              <a:rPr lang="ko-KR" altLang="en-US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내용</a:t>
            </a:r>
            <a:endParaRPr lang="en-US" altLang="ko-KR" sz="28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marR="0" lvl="1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C. </a:t>
            </a:r>
            <a:r>
              <a:rPr lang="ko-KR" altLang="en-US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구축환경 및 개발 환경</a:t>
            </a:r>
            <a:endParaRPr lang="en-US" altLang="ko-KR" sz="28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11ABB310-4BF1-DF55-D4BC-6BFBFC9ED457}"/>
              </a:ext>
            </a:extLst>
          </p:cNvPr>
          <p:cNvSpPr/>
          <p:nvPr/>
        </p:nvSpPr>
        <p:spPr>
          <a:xfrm>
            <a:off x="7010400" y="5524501"/>
            <a:ext cx="3962400" cy="4762499"/>
          </a:xfrm>
          <a:prstGeom prst="triangle">
            <a:avLst>
              <a:gd name="adj" fmla="val 100000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67838AB1-B467-DF98-E46B-27FF1688994A}"/>
              </a:ext>
            </a:extLst>
          </p:cNvPr>
          <p:cNvSpPr txBox="1"/>
          <p:nvPr/>
        </p:nvSpPr>
        <p:spPr>
          <a:xfrm>
            <a:off x="12415068" y="6608774"/>
            <a:ext cx="10809339" cy="1049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“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알고리즘과 리듬을 합성하여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194311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프로젝트에 즐겁게 임하자는 의미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”</a:t>
            </a: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21699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34016" y="901356"/>
            <a:ext cx="7424184" cy="5083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 .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주제 및 선정 배경</a:t>
            </a: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기획의도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08966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A3A58E3A-0F2B-8995-BDC9-5432E5632F5B}"/>
              </a:ext>
            </a:extLst>
          </p:cNvPr>
          <p:cNvSpPr txBox="1"/>
          <p:nvPr/>
        </p:nvSpPr>
        <p:spPr>
          <a:xfrm>
            <a:off x="838200" y="2171700"/>
            <a:ext cx="10401300" cy="68355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1.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 제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데이터를 제공 받아 예지보전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품질관리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 </a:t>
            </a:r>
            <a:r>
              <a:rPr lang="ko-KR" alt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최적화등을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최적화 시키는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전문 데이터 회사를 모티브로 삼았습니다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  <a:p>
            <a:pPr marL="388622" lvl="1" indent="-194311" algn="l">
              <a:lnSpc>
                <a:spcPct val="150000"/>
              </a:lnSpc>
              <a:buFont typeface="Arial"/>
              <a:buChar char="•"/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2.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선 정 배 경 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지금까지 배워 왔던 </a:t>
            </a:r>
            <a:r>
              <a:rPr lang="ko-KR" alt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웹적인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부분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데이터 분속 부분을 구현하는데 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가장 적합한 회사라고 생각함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3. </a:t>
            </a:r>
            <a:r>
              <a:rPr lang="ko-KR" altLang="en-US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기획의도</a:t>
            </a:r>
            <a:b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우리가 배워 왔던 것을 프로젝트에 반영하고 </a:t>
            </a:r>
            <a:b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실전에서 다뤄지는 것을 새롭게 공부하고 어떤 고충과 어려움이 있는지 알아본다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</p:txBody>
      </p:sp>
      <p:pic>
        <p:nvPicPr>
          <p:cNvPr id="6" name="그림 5" descr="전자제품, 실내, 믹싱 콘솔, 텍스트이(가) 표시된 사진&#10;&#10;자동 생성된 설명">
            <a:extLst>
              <a:ext uri="{FF2B5EF4-FFF2-40B4-BE49-F238E27FC236}">
                <a16:creationId xmlns:a16="http://schemas.microsoft.com/office/drawing/2014/main" id="{0007057A-0345-2334-07A3-8924697F70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0" y="0"/>
            <a:ext cx="6705600" cy="1032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04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마일스톤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A6A44F2C-8B69-3869-302F-D51640FF4F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TextBox 14">
            <a:extLst>
              <a:ext uri="{FF2B5EF4-FFF2-40B4-BE49-F238E27FC236}">
                <a16:creationId xmlns:a16="http://schemas.microsoft.com/office/drawing/2014/main" id="{56A3E1FD-B57D-F9A7-87B3-9A9052F76034}"/>
              </a:ext>
            </a:extLst>
          </p:cNvPr>
          <p:cNvSpPr txBox="1"/>
          <p:nvPr/>
        </p:nvSpPr>
        <p:spPr>
          <a:xfrm>
            <a:off x="1905000" y="1562100"/>
            <a:ext cx="8839200" cy="11727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273755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TDTD타이틀굴림"/>
              </a:rPr>
              <a:t>마일스톤 및 산출물</a:t>
            </a:r>
            <a:endParaRPr lang="en-US" sz="7200" dirty="0">
              <a:solidFill>
                <a:srgbClr val="273755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TDTD타이틀굴림"/>
            </a:endParaRPr>
          </a:p>
        </p:txBody>
      </p:sp>
      <p:grpSp>
        <p:nvGrpSpPr>
          <p:cNvPr id="7" name="Google Shape;121;p17">
            <a:extLst>
              <a:ext uri="{FF2B5EF4-FFF2-40B4-BE49-F238E27FC236}">
                <a16:creationId xmlns:a16="http://schemas.microsoft.com/office/drawing/2014/main" id="{A376BA66-49DE-A348-94CF-539DEA55BD5B}"/>
              </a:ext>
            </a:extLst>
          </p:cNvPr>
          <p:cNvGrpSpPr/>
          <p:nvPr/>
        </p:nvGrpSpPr>
        <p:grpSpPr>
          <a:xfrm>
            <a:off x="1445700" y="4001926"/>
            <a:ext cx="3048600" cy="5637338"/>
            <a:chOff x="418050" y="1449150"/>
            <a:chExt cx="1524300" cy="2818669"/>
          </a:xfrm>
        </p:grpSpPr>
        <p:grpSp>
          <p:nvGrpSpPr>
            <p:cNvPr id="9" name="Google Shape;122;p17">
              <a:extLst>
                <a:ext uri="{FF2B5EF4-FFF2-40B4-BE49-F238E27FC236}">
                  <a16:creationId xmlns:a16="http://schemas.microsoft.com/office/drawing/2014/main" id="{584C0E04-3507-4A0C-D7A3-4B29AA1749F6}"/>
                </a:ext>
              </a:extLst>
            </p:cNvPr>
            <p:cNvGrpSpPr/>
            <p:nvPr/>
          </p:nvGrpSpPr>
          <p:grpSpPr>
            <a:xfrm>
              <a:off x="825750" y="2477137"/>
              <a:ext cx="708900" cy="1790682"/>
              <a:chOff x="825750" y="2477137"/>
              <a:chExt cx="708900" cy="1790682"/>
            </a:xfrm>
          </p:grpSpPr>
          <p:cxnSp>
            <p:nvCxnSpPr>
              <p:cNvPr id="18" name="Google Shape;123;p17">
                <a:extLst>
                  <a:ext uri="{FF2B5EF4-FFF2-40B4-BE49-F238E27FC236}">
                    <a16:creationId xmlns:a16="http://schemas.microsoft.com/office/drawing/2014/main" id="{1D662C9A-9DC9-62E9-82E7-557B2756EEF2}"/>
                  </a:ext>
                </a:extLst>
              </p:cNvPr>
              <p:cNvCxnSpPr>
                <a:stCxn id="12" idx="2"/>
                <a:endCxn id="19" idx="0"/>
              </p:cNvCxnSpPr>
              <p:nvPr/>
            </p:nvCxnSpPr>
            <p:spPr>
              <a:xfrm>
                <a:off x="1180200" y="2477137"/>
                <a:ext cx="49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" name="Google Shape;125;p17">
                <a:extLst>
                  <a:ext uri="{FF2B5EF4-FFF2-40B4-BE49-F238E27FC236}">
                    <a16:creationId xmlns:a16="http://schemas.microsoft.com/office/drawing/2014/main" id="{2C29D4D9-E055-E811-60CD-74CB1E2AE757}"/>
                  </a:ext>
                </a:extLst>
              </p:cNvPr>
              <p:cNvSpPr/>
              <p:nvPr/>
            </p:nvSpPr>
            <p:spPr>
              <a:xfrm>
                <a:off x="1083049" y="3696900"/>
                <a:ext cx="194400" cy="19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0" name="Google Shape;126;p17">
                <a:extLst>
                  <a:ext uri="{FF2B5EF4-FFF2-40B4-BE49-F238E27FC236}">
                    <a16:creationId xmlns:a16="http://schemas.microsoft.com/office/drawing/2014/main" id="{10EAED4E-CC17-587F-9831-1E632A8DDD0A}"/>
                  </a:ext>
                </a:extLst>
              </p:cNvPr>
              <p:cNvSpPr txBox="1"/>
              <p:nvPr/>
            </p:nvSpPr>
            <p:spPr>
              <a:xfrm>
                <a:off x="82575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" name="Google Shape;127;p17">
              <a:extLst>
                <a:ext uri="{FF2B5EF4-FFF2-40B4-BE49-F238E27FC236}">
                  <a16:creationId xmlns:a16="http://schemas.microsoft.com/office/drawing/2014/main" id="{0376D2AA-169A-AFAC-8F14-0E528E60C4A2}"/>
                </a:ext>
              </a:extLst>
            </p:cNvPr>
            <p:cNvGrpSpPr/>
            <p:nvPr/>
          </p:nvGrpSpPr>
          <p:grpSpPr>
            <a:xfrm>
              <a:off x="418050" y="1449150"/>
              <a:ext cx="1524300" cy="1027987"/>
              <a:chOff x="418050" y="1449150"/>
              <a:chExt cx="1524300" cy="1027987"/>
            </a:xfrm>
          </p:grpSpPr>
          <p:sp>
            <p:nvSpPr>
              <p:cNvPr id="12" name="Google Shape;124;p17">
                <a:extLst>
                  <a:ext uri="{FF2B5EF4-FFF2-40B4-BE49-F238E27FC236}">
                    <a16:creationId xmlns:a16="http://schemas.microsoft.com/office/drawing/2014/main" id="{54F5DB4D-A8C6-615F-6263-1706D86FA72A}"/>
                  </a:ext>
                </a:extLst>
              </p:cNvPr>
              <p:cNvSpPr txBox="1"/>
              <p:nvPr/>
            </p:nvSpPr>
            <p:spPr>
              <a:xfrm>
                <a:off x="418050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팀명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그라운드룰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리더 선출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14" name="Google Shape;128;p17">
                <a:extLst>
                  <a:ext uri="{FF2B5EF4-FFF2-40B4-BE49-F238E27FC236}">
                    <a16:creationId xmlns:a16="http://schemas.microsoft.com/office/drawing/2014/main" id="{D701477F-6289-D1F0-90A7-73CAC1EF6A69}"/>
                  </a:ext>
                </a:extLst>
              </p:cNvPr>
              <p:cNvSpPr txBox="1"/>
              <p:nvPr/>
            </p:nvSpPr>
            <p:spPr>
              <a:xfrm>
                <a:off x="418050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팀 빌딩</a:t>
                </a:r>
                <a:endParaRPr sz="3600" dirty="0">
                  <a:solidFill>
                    <a:schemeClr val="accent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1" name="Google Shape;129;p17">
            <a:extLst>
              <a:ext uri="{FF2B5EF4-FFF2-40B4-BE49-F238E27FC236}">
                <a16:creationId xmlns:a16="http://schemas.microsoft.com/office/drawing/2014/main" id="{C63351AE-265C-DC2D-7191-AB0AE3D88D11}"/>
              </a:ext>
            </a:extLst>
          </p:cNvPr>
          <p:cNvGrpSpPr/>
          <p:nvPr/>
        </p:nvGrpSpPr>
        <p:grpSpPr>
          <a:xfrm>
            <a:off x="5429550" y="4001926"/>
            <a:ext cx="3048600" cy="5637338"/>
            <a:chOff x="2356162" y="1449150"/>
            <a:chExt cx="1524300" cy="2818669"/>
          </a:xfrm>
        </p:grpSpPr>
        <p:grpSp>
          <p:nvGrpSpPr>
            <p:cNvPr id="22" name="Google Shape;130;p17">
              <a:extLst>
                <a:ext uri="{FF2B5EF4-FFF2-40B4-BE49-F238E27FC236}">
                  <a16:creationId xmlns:a16="http://schemas.microsoft.com/office/drawing/2014/main" id="{406A0AA4-3C6A-2B58-DDB4-1399B1256A98}"/>
                </a:ext>
              </a:extLst>
            </p:cNvPr>
            <p:cNvGrpSpPr/>
            <p:nvPr/>
          </p:nvGrpSpPr>
          <p:grpSpPr>
            <a:xfrm>
              <a:off x="2763870" y="2477137"/>
              <a:ext cx="708900" cy="1790682"/>
              <a:chOff x="2763870" y="2477137"/>
              <a:chExt cx="708900" cy="1790682"/>
            </a:xfrm>
          </p:grpSpPr>
          <p:cxnSp>
            <p:nvCxnSpPr>
              <p:cNvPr id="26" name="Google Shape;131;p17">
                <a:extLst>
                  <a:ext uri="{FF2B5EF4-FFF2-40B4-BE49-F238E27FC236}">
                    <a16:creationId xmlns:a16="http://schemas.microsoft.com/office/drawing/2014/main" id="{76A244C7-0BA4-2241-3156-CFB7791AAA56}"/>
                  </a:ext>
                </a:extLst>
              </p:cNvPr>
              <p:cNvCxnSpPr>
                <a:stCxn id="24" idx="2"/>
                <a:endCxn id="27" idx="0"/>
              </p:cNvCxnSpPr>
              <p:nvPr/>
            </p:nvCxnSpPr>
            <p:spPr>
              <a:xfrm>
                <a:off x="3118312" y="2477137"/>
                <a:ext cx="42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" name="Google Shape;133;p17">
                <a:extLst>
                  <a:ext uri="{FF2B5EF4-FFF2-40B4-BE49-F238E27FC236}">
                    <a16:creationId xmlns:a16="http://schemas.microsoft.com/office/drawing/2014/main" id="{A3750513-760A-FED9-536E-8F6C780D036F}"/>
                  </a:ext>
                </a:extLst>
              </p:cNvPr>
              <p:cNvSpPr/>
              <p:nvPr/>
            </p:nvSpPr>
            <p:spPr>
              <a:xfrm>
                <a:off x="3021154" y="3696900"/>
                <a:ext cx="194400" cy="194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8" name="Google Shape;134;p17">
                <a:extLst>
                  <a:ext uri="{FF2B5EF4-FFF2-40B4-BE49-F238E27FC236}">
                    <a16:creationId xmlns:a16="http://schemas.microsoft.com/office/drawing/2014/main" id="{B949915B-DF9F-9A01-8004-2A755F42DCC6}"/>
                  </a:ext>
                </a:extLst>
              </p:cNvPr>
              <p:cNvSpPr txBox="1"/>
              <p:nvPr/>
            </p:nvSpPr>
            <p:spPr>
              <a:xfrm>
                <a:off x="276387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23" name="Google Shape;135;p17">
              <a:extLst>
                <a:ext uri="{FF2B5EF4-FFF2-40B4-BE49-F238E27FC236}">
                  <a16:creationId xmlns:a16="http://schemas.microsoft.com/office/drawing/2014/main" id="{D24A3124-CED3-CF8D-B27D-C817D64915E5}"/>
                </a:ext>
              </a:extLst>
            </p:cNvPr>
            <p:cNvGrpSpPr/>
            <p:nvPr/>
          </p:nvGrpSpPr>
          <p:grpSpPr>
            <a:xfrm>
              <a:off x="2356162" y="1449150"/>
              <a:ext cx="1524300" cy="1027987"/>
              <a:chOff x="2356162" y="1449150"/>
              <a:chExt cx="1524300" cy="1027987"/>
            </a:xfrm>
          </p:grpSpPr>
          <p:sp>
            <p:nvSpPr>
              <p:cNvPr id="24" name="Google Shape;132;p17">
                <a:extLst>
                  <a:ext uri="{FF2B5EF4-FFF2-40B4-BE49-F238E27FC236}">
                    <a16:creationId xmlns:a16="http://schemas.microsoft.com/office/drawing/2014/main" id="{80C0A606-B2F3-6C58-C068-FF59AD2CA911}"/>
                  </a:ext>
                </a:extLst>
              </p:cNvPr>
              <p:cNvSpPr txBox="1"/>
              <p:nvPr/>
            </p:nvSpPr>
            <p:spPr>
              <a:xfrm>
                <a:off x="2356162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개발계획서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en-US" altLang="ko-KR" sz="2200" b="1" dirty="0">
                    <a:latin typeface="+mj-ea"/>
                    <a:ea typeface="+mj-ea"/>
                    <a:sym typeface="Fira Sans"/>
                  </a:rPr>
                  <a:t>WBS </a:t>
                </a:r>
              </a:p>
              <a:p>
                <a:pPr algn="ctr"/>
                <a:r>
                  <a:rPr lang="en" altLang="ko-KR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설계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endParaRPr sz="2400" dirty="0">
                  <a:latin typeface="+mj-ea"/>
                  <a:ea typeface="+mj-ea"/>
                  <a:cs typeface="Fira Sans"/>
                  <a:sym typeface="Fira Sans"/>
                </a:endParaRPr>
              </a:p>
            </p:txBody>
          </p:sp>
          <p:sp>
            <p:nvSpPr>
              <p:cNvPr id="25" name="Google Shape;136;p17">
                <a:extLst>
                  <a:ext uri="{FF2B5EF4-FFF2-40B4-BE49-F238E27FC236}">
                    <a16:creationId xmlns:a16="http://schemas.microsoft.com/office/drawing/2014/main" id="{BE45D99E-7402-0DBF-0FBF-F2AAD49D0E28}"/>
                  </a:ext>
                </a:extLst>
              </p:cNvPr>
              <p:cNvSpPr txBox="1"/>
              <p:nvPr/>
            </p:nvSpPr>
            <p:spPr>
              <a:xfrm>
                <a:off x="2356348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200" dirty="0">
                    <a:solidFill>
                      <a:schemeClr val="accent3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설계</a:t>
                </a:r>
                <a:endParaRPr sz="3200" dirty="0">
                  <a:solidFill>
                    <a:schemeClr val="accent3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9" name="Google Shape;137;p17">
            <a:extLst>
              <a:ext uri="{FF2B5EF4-FFF2-40B4-BE49-F238E27FC236}">
                <a16:creationId xmlns:a16="http://schemas.microsoft.com/office/drawing/2014/main" id="{2396AD5D-E7B6-2239-73DC-38F7B9BCD5BE}"/>
              </a:ext>
            </a:extLst>
          </p:cNvPr>
          <p:cNvGrpSpPr/>
          <p:nvPr/>
        </p:nvGrpSpPr>
        <p:grpSpPr>
          <a:xfrm>
            <a:off x="9458176" y="4001926"/>
            <a:ext cx="3048600" cy="5637338"/>
            <a:chOff x="4294275" y="1449150"/>
            <a:chExt cx="1524300" cy="2818669"/>
          </a:xfrm>
        </p:grpSpPr>
        <p:grpSp>
          <p:nvGrpSpPr>
            <p:cNvPr id="30" name="Google Shape;138;p17">
              <a:extLst>
                <a:ext uri="{FF2B5EF4-FFF2-40B4-BE49-F238E27FC236}">
                  <a16:creationId xmlns:a16="http://schemas.microsoft.com/office/drawing/2014/main" id="{4595C1DC-13BC-2FED-779B-355E8CE2639A}"/>
                </a:ext>
              </a:extLst>
            </p:cNvPr>
            <p:cNvGrpSpPr/>
            <p:nvPr/>
          </p:nvGrpSpPr>
          <p:grpSpPr>
            <a:xfrm>
              <a:off x="4663889" y="2353853"/>
              <a:ext cx="822511" cy="1913966"/>
              <a:chOff x="4663889" y="2353853"/>
              <a:chExt cx="822511" cy="1913966"/>
            </a:xfrm>
          </p:grpSpPr>
          <p:cxnSp>
            <p:nvCxnSpPr>
              <p:cNvPr id="34" name="Google Shape;139;p17">
                <a:extLst>
                  <a:ext uri="{FF2B5EF4-FFF2-40B4-BE49-F238E27FC236}">
                    <a16:creationId xmlns:a16="http://schemas.microsoft.com/office/drawing/2014/main" id="{D39AC049-81BA-D76C-3001-B2DF44874B13}"/>
                  </a:ext>
                </a:extLst>
              </p:cNvPr>
              <p:cNvCxnSpPr>
                <a:cxnSpLocks/>
                <a:endCxn id="35" idx="0"/>
              </p:cNvCxnSpPr>
              <p:nvPr/>
            </p:nvCxnSpPr>
            <p:spPr>
              <a:xfrm>
                <a:off x="5056460" y="2353853"/>
                <a:ext cx="0" cy="1343047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5" name="Google Shape;141;p17">
                <a:extLst>
                  <a:ext uri="{FF2B5EF4-FFF2-40B4-BE49-F238E27FC236}">
                    <a16:creationId xmlns:a16="http://schemas.microsoft.com/office/drawing/2014/main" id="{FBA6F6E2-8628-616A-57C6-F317EE938D02}"/>
                  </a:ext>
                </a:extLst>
              </p:cNvPr>
              <p:cNvSpPr/>
              <p:nvPr/>
            </p:nvSpPr>
            <p:spPr>
              <a:xfrm>
                <a:off x="4959260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36" name="Google Shape;142;p17">
                <a:extLst>
                  <a:ext uri="{FF2B5EF4-FFF2-40B4-BE49-F238E27FC236}">
                    <a16:creationId xmlns:a16="http://schemas.microsoft.com/office/drawing/2014/main" id="{08DF304E-791C-1830-421D-C282BB88AA64}"/>
                  </a:ext>
                </a:extLst>
              </p:cNvPr>
              <p:cNvSpPr txBox="1"/>
              <p:nvPr/>
            </p:nvSpPr>
            <p:spPr>
              <a:xfrm>
                <a:off x="4663889" y="3971419"/>
                <a:ext cx="822511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9.13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1" name="Google Shape;143;p17">
              <a:extLst>
                <a:ext uri="{FF2B5EF4-FFF2-40B4-BE49-F238E27FC236}">
                  <a16:creationId xmlns:a16="http://schemas.microsoft.com/office/drawing/2014/main" id="{ECC4DFF5-DC43-D35A-79ED-AFD08C41F6B6}"/>
                </a:ext>
              </a:extLst>
            </p:cNvPr>
            <p:cNvGrpSpPr/>
            <p:nvPr/>
          </p:nvGrpSpPr>
          <p:grpSpPr>
            <a:xfrm>
              <a:off x="4294275" y="1449150"/>
              <a:ext cx="1524300" cy="1142287"/>
              <a:chOff x="4294275" y="1449150"/>
              <a:chExt cx="1524300" cy="1142287"/>
            </a:xfrm>
          </p:grpSpPr>
          <p:sp>
            <p:nvSpPr>
              <p:cNvPr id="32" name="Google Shape;140;p17">
                <a:extLst>
                  <a:ext uri="{FF2B5EF4-FFF2-40B4-BE49-F238E27FC236}">
                    <a16:creationId xmlns:a16="http://schemas.microsoft.com/office/drawing/2014/main" id="{854DE0F4-BF72-BA83-627A-EAB8B3F3129C}"/>
                  </a:ext>
                </a:extLst>
              </p:cNvPr>
              <p:cNvSpPr txBox="1"/>
              <p:nvPr/>
            </p:nvSpPr>
            <p:spPr>
              <a:xfrm>
                <a:off x="4294275" y="18570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설계 모듈 구현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33" name="Google Shape;144;p17">
                <a:extLst>
                  <a:ext uri="{FF2B5EF4-FFF2-40B4-BE49-F238E27FC236}">
                    <a16:creationId xmlns:a16="http://schemas.microsoft.com/office/drawing/2014/main" id="{2908AF0A-81A4-8D3D-1D97-D96BCB395FAC}"/>
                  </a:ext>
                </a:extLst>
              </p:cNvPr>
              <p:cNvSpPr txBox="1"/>
              <p:nvPr/>
            </p:nvSpPr>
            <p:spPr>
              <a:xfrm>
                <a:off x="4294400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5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ＳＷ</a:t>
                </a:r>
                <a:endParaRPr sz="3600" dirty="0">
                  <a:solidFill>
                    <a:schemeClr val="accent5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37" name="Google Shape;145;p17">
            <a:extLst>
              <a:ext uri="{FF2B5EF4-FFF2-40B4-BE49-F238E27FC236}">
                <a16:creationId xmlns:a16="http://schemas.microsoft.com/office/drawing/2014/main" id="{8B2A724E-6D79-96A8-E81F-1E8E8FCE88A1}"/>
              </a:ext>
            </a:extLst>
          </p:cNvPr>
          <p:cNvGrpSpPr/>
          <p:nvPr/>
        </p:nvGrpSpPr>
        <p:grpSpPr>
          <a:xfrm>
            <a:off x="13486776" y="4001926"/>
            <a:ext cx="3048624" cy="5637374"/>
            <a:chOff x="6232375" y="1449150"/>
            <a:chExt cx="1524312" cy="2818687"/>
          </a:xfrm>
        </p:grpSpPr>
        <p:grpSp>
          <p:nvGrpSpPr>
            <p:cNvPr id="38" name="Google Shape;146;p17">
              <a:extLst>
                <a:ext uri="{FF2B5EF4-FFF2-40B4-BE49-F238E27FC236}">
                  <a16:creationId xmlns:a16="http://schemas.microsoft.com/office/drawing/2014/main" id="{ADAF7EC4-7315-6AAF-D8CA-B7ACD4C4049B}"/>
                </a:ext>
              </a:extLst>
            </p:cNvPr>
            <p:cNvGrpSpPr/>
            <p:nvPr/>
          </p:nvGrpSpPr>
          <p:grpSpPr>
            <a:xfrm>
              <a:off x="6640109" y="2477137"/>
              <a:ext cx="708900" cy="1790700"/>
              <a:chOff x="6640109" y="2477137"/>
              <a:chExt cx="708900" cy="1790700"/>
            </a:xfrm>
          </p:grpSpPr>
          <p:cxnSp>
            <p:nvCxnSpPr>
              <p:cNvPr id="42" name="Google Shape;147;p17">
                <a:extLst>
                  <a:ext uri="{FF2B5EF4-FFF2-40B4-BE49-F238E27FC236}">
                    <a16:creationId xmlns:a16="http://schemas.microsoft.com/office/drawing/2014/main" id="{1E916B47-7285-135A-0ED9-13BE9AA7A9E0}"/>
                  </a:ext>
                </a:extLst>
              </p:cNvPr>
              <p:cNvCxnSpPr>
                <a:stCxn id="40" idx="2"/>
                <a:endCxn id="43" idx="0"/>
              </p:cNvCxnSpPr>
              <p:nvPr/>
            </p:nvCxnSpPr>
            <p:spPr>
              <a:xfrm>
                <a:off x="6994537" y="2477137"/>
                <a:ext cx="28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" name="Google Shape;149;p17">
                <a:extLst>
                  <a:ext uri="{FF2B5EF4-FFF2-40B4-BE49-F238E27FC236}">
                    <a16:creationId xmlns:a16="http://schemas.microsoft.com/office/drawing/2014/main" id="{4027DF3A-3316-F292-9F55-2F02A243092D}"/>
                  </a:ext>
                </a:extLst>
              </p:cNvPr>
              <p:cNvSpPr/>
              <p:nvPr/>
            </p:nvSpPr>
            <p:spPr>
              <a:xfrm>
                <a:off x="6897365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44" name="Google Shape;150;p17">
                <a:extLst>
                  <a:ext uri="{FF2B5EF4-FFF2-40B4-BE49-F238E27FC236}">
                    <a16:creationId xmlns:a16="http://schemas.microsoft.com/office/drawing/2014/main" id="{8AC8F66C-0BFA-744C-1061-726C7BC0AEA1}"/>
                  </a:ext>
                </a:extLst>
              </p:cNvPr>
              <p:cNvSpPr txBox="1"/>
              <p:nvPr/>
            </p:nvSpPr>
            <p:spPr>
              <a:xfrm>
                <a:off x="6640109" y="3971437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10.4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9" name="Google Shape;151;p17">
              <a:extLst>
                <a:ext uri="{FF2B5EF4-FFF2-40B4-BE49-F238E27FC236}">
                  <a16:creationId xmlns:a16="http://schemas.microsoft.com/office/drawing/2014/main" id="{AE70AB28-3DC8-B6F2-8C99-5B301B1F453D}"/>
                </a:ext>
              </a:extLst>
            </p:cNvPr>
            <p:cNvGrpSpPr/>
            <p:nvPr/>
          </p:nvGrpSpPr>
          <p:grpSpPr>
            <a:xfrm>
              <a:off x="6232375" y="1449150"/>
              <a:ext cx="1524312" cy="1027987"/>
              <a:chOff x="6232375" y="1449150"/>
              <a:chExt cx="1524312" cy="1027987"/>
            </a:xfrm>
          </p:grpSpPr>
          <p:sp>
            <p:nvSpPr>
              <p:cNvPr id="40" name="Google Shape;148;p17">
                <a:extLst>
                  <a:ext uri="{FF2B5EF4-FFF2-40B4-BE49-F238E27FC236}">
                    <a16:creationId xmlns:a16="http://schemas.microsoft.com/office/drawing/2014/main" id="{BDC27DE3-4047-8BAA-595E-CF86CCD4C863}"/>
                  </a:ext>
                </a:extLst>
              </p:cNvPr>
              <p:cNvSpPr txBox="1"/>
              <p:nvPr/>
            </p:nvSpPr>
            <p:spPr>
              <a:xfrm>
                <a:off x="6232387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최종 테스트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미비사항 보완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결과 발표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1" name="Google Shape;152;p17">
                <a:extLst>
                  <a:ext uri="{FF2B5EF4-FFF2-40B4-BE49-F238E27FC236}">
                    <a16:creationId xmlns:a16="http://schemas.microsoft.com/office/drawing/2014/main" id="{230706C3-CAFC-35FB-A719-78EF9B5D5BE5}"/>
                  </a:ext>
                </a:extLst>
              </p:cNvPr>
              <p:cNvSpPr txBox="1"/>
              <p:nvPr/>
            </p:nvSpPr>
            <p:spPr>
              <a:xfrm>
                <a:off x="6232375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최종발표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45" name="Google Shape;153;p17">
            <a:extLst>
              <a:ext uri="{FF2B5EF4-FFF2-40B4-BE49-F238E27FC236}">
                <a16:creationId xmlns:a16="http://schemas.microsoft.com/office/drawing/2014/main" id="{3C24DC98-7B07-895E-C827-95735489F2EF}"/>
              </a:ext>
            </a:extLst>
          </p:cNvPr>
          <p:cNvGrpSpPr/>
          <p:nvPr/>
        </p:nvGrpSpPr>
        <p:grpSpPr>
          <a:xfrm>
            <a:off x="3415238" y="6042039"/>
            <a:ext cx="3048600" cy="3597224"/>
            <a:chOff x="1387106" y="2469207"/>
            <a:chExt cx="1524300" cy="1798612"/>
          </a:xfrm>
        </p:grpSpPr>
        <p:grpSp>
          <p:nvGrpSpPr>
            <p:cNvPr id="46" name="Google Shape;154;p17">
              <a:extLst>
                <a:ext uri="{FF2B5EF4-FFF2-40B4-BE49-F238E27FC236}">
                  <a16:creationId xmlns:a16="http://schemas.microsoft.com/office/drawing/2014/main" id="{DF61ABD9-343C-F8FC-31DF-16CC10D3756F}"/>
                </a:ext>
              </a:extLst>
            </p:cNvPr>
            <p:cNvGrpSpPr/>
            <p:nvPr/>
          </p:nvGrpSpPr>
          <p:grpSpPr>
            <a:xfrm>
              <a:off x="1794810" y="3505838"/>
              <a:ext cx="708900" cy="761981"/>
              <a:chOff x="1794810" y="3505838"/>
              <a:chExt cx="708900" cy="761981"/>
            </a:xfrm>
          </p:grpSpPr>
          <p:cxnSp>
            <p:nvCxnSpPr>
              <p:cNvPr id="50" name="Google Shape;155;p17">
                <a:extLst>
                  <a:ext uri="{FF2B5EF4-FFF2-40B4-BE49-F238E27FC236}">
                    <a16:creationId xmlns:a16="http://schemas.microsoft.com/office/drawing/2014/main" id="{4F70543C-C1F0-33C7-F1FB-39E813C86B3D}"/>
                  </a:ext>
                </a:extLst>
              </p:cNvPr>
              <p:cNvCxnSpPr>
                <a:stCxn id="48" idx="2"/>
              </p:cNvCxnSpPr>
              <p:nvPr/>
            </p:nvCxnSpPr>
            <p:spPr>
              <a:xfrm>
                <a:off x="2149256" y="3505838"/>
                <a:ext cx="0" cy="316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57;p17">
                <a:extLst>
                  <a:ext uri="{FF2B5EF4-FFF2-40B4-BE49-F238E27FC236}">
                    <a16:creationId xmlns:a16="http://schemas.microsoft.com/office/drawing/2014/main" id="{62FB2DDD-338F-AAA6-A438-C2FF41F4E502}"/>
                  </a:ext>
                </a:extLst>
              </p:cNvPr>
              <p:cNvSpPr/>
              <p:nvPr/>
            </p:nvSpPr>
            <p:spPr>
              <a:xfrm>
                <a:off x="2052102" y="3696900"/>
                <a:ext cx="194400" cy="19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52" name="Google Shape;158;p17">
                <a:extLst>
                  <a:ext uri="{FF2B5EF4-FFF2-40B4-BE49-F238E27FC236}">
                    <a16:creationId xmlns:a16="http://schemas.microsoft.com/office/drawing/2014/main" id="{1183BA82-E793-DE4B-1AE7-845D1A0B5397}"/>
                  </a:ext>
                </a:extLst>
              </p:cNvPr>
              <p:cNvSpPr txBox="1"/>
              <p:nvPr/>
            </p:nvSpPr>
            <p:spPr>
              <a:xfrm>
                <a:off x="179481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8.16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47" name="Google Shape;159;p17">
              <a:extLst>
                <a:ext uri="{FF2B5EF4-FFF2-40B4-BE49-F238E27FC236}">
                  <a16:creationId xmlns:a16="http://schemas.microsoft.com/office/drawing/2014/main" id="{BF1AC105-CEE5-B023-7369-02836483158A}"/>
                </a:ext>
              </a:extLst>
            </p:cNvPr>
            <p:cNvGrpSpPr/>
            <p:nvPr/>
          </p:nvGrpSpPr>
          <p:grpSpPr>
            <a:xfrm>
              <a:off x="1387106" y="2469207"/>
              <a:ext cx="1524300" cy="1036631"/>
              <a:chOff x="1387106" y="2469207"/>
              <a:chExt cx="1524300" cy="1036631"/>
            </a:xfrm>
          </p:grpSpPr>
          <p:sp>
            <p:nvSpPr>
              <p:cNvPr id="48" name="Google Shape;156;p17">
                <a:extLst>
                  <a:ext uri="{FF2B5EF4-FFF2-40B4-BE49-F238E27FC236}">
                    <a16:creationId xmlns:a16="http://schemas.microsoft.com/office/drawing/2014/main" id="{FC75F655-4EAC-DE96-7858-8C0E9F485611}"/>
                  </a:ext>
                </a:extLst>
              </p:cNvPr>
              <p:cNvSpPr txBox="1"/>
              <p:nvPr/>
            </p:nvSpPr>
            <p:spPr>
              <a:xfrm>
                <a:off x="1387106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요구사항 분석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기능정의서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테스트케이스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9" name="Google Shape;160;p17">
                <a:extLst>
                  <a:ext uri="{FF2B5EF4-FFF2-40B4-BE49-F238E27FC236}">
                    <a16:creationId xmlns:a16="http://schemas.microsoft.com/office/drawing/2014/main" id="{539B9E26-9971-248F-CF77-B7D5C78CA802}"/>
                  </a:ext>
                </a:extLst>
              </p:cNvPr>
              <p:cNvSpPr txBox="1"/>
              <p:nvPr/>
            </p:nvSpPr>
            <p:spPr>
              <a:xfrm>
                <a:off x="1387263" y="2469207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2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분석</a:t>
                </a:r>
                <a:endParaRPr sz="3600" dirty="0">
                  <a:solidFill>
                    <a:schemeClr val="accent2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53" name="Google Shape;161;p17">
            <a:extLst>
              <a:ext uri="{FF2B5EF4-FFF2-40B4-BE49-F238E27FC236}">
                <a16:creationId xmlns:a16="http://schemas.microsoft.com/office/drawing/2014/main" id="{869995E8-047E-6473-DF92-98608BB310C9}"/>
              </a:ext>
            </a:extLst>
          </p:cNvPr>
          <p:cNvGrpSpPr/>
          <p:nvPr/>
        </p:nvGrpSpPr>
        <p:grpSpPr>
          <a:xfrm>
            <a:off x="7443903" y="6042039"/>
            <a:ext cx="3048662" cy="3597224"/>
            <a:chOff x="3325238" y="2469207"/>
            <a:chExt cx="1524331" cy="1798612"/>
          </a:xfrm>
        </p:grpSpPr>
        <p:grpSp>
          <p:nvGrpSpPr>
            <p:cNvPr id="54" name="Google Shape;162;p17">
              <a:extLst>
                <a:ext uri="{FF2B5EF4-FFF2-40B4-BE49-F238E27FC236}">
                  <a16:creationId xmlns:a16="http://schemas.microsoft.com/office/drawing/2014/main" id="{C99C3A54-5D87-38AD-CE7C-76A1D10E3BA3}"/>
                </a:ext>
              </a:extLst>
            </p:cNvPr>
            <p:cNvGrpSpPr/>
            <p:nvPr/>
          </p:nvGrpSpPr>
          <p:grpSpPr>
            <a:xfrm>
              <a:off x="3732929" y="3505838"/>
              <a:ext cx="708900" cy="761981"/>
              <a:chOff x="3732929" y="3505838"/>
              <a:chExt cx="708900" cy="761981"/>
            </a:xfrm>
          </p:grpSpPr>
          <p:cxnSp>
            <p:nvCxnSpPr>
              <p:cNvPr id="58" name="Google Shape;163;p17">
                <a:extLst>
                  <a:ext uri="{FF2B5EF4-FFF2-40B4-BE49-F238E27FC236}">
                    <a16:creationId xmlns:a16="http://schemas.microsoft.com/office/drawing/2014/main" id="{314309C7-635B-197A-4428-15BB25A523A7}"/>
                  </a:ext>
                </a:extLst>
              </p:cNvPr>
              <p:cNvCxnSpPr>
                <a:stCxn id="56" idx="2"/>
              </p:cNvCxnSpPr>
              <p:nvPr/>
            </p:nvCxnSpPr>
            <p:spPr>
              <a:xfrm>
                <a:off x="4087419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" name="Google Shape;165;p17">
                <a:extLst>
                  <a:ext uri="{FF2B5EF4-FFF2-40B4-BE49-F238E27FC236}">
                    <a16:creationId xmlns:a16="http://schemas.microsoft.com/office/drawing/2014/main" id="{77AFFD15-58D2-AD61-00E8-B55A0CE2A5B9}"/>
                  </a:ext>
                </a:extLst>
              </p:cNvPr>
              <p:cNvSpPr/>
              <p:nvPr/>
            </p:nvSpPr>
            <p:spPr>
              <a:xfrm>
                <a:off x="3990207" y="3696900"/>
                <a:ext cx="194400" cy="194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0" name="Google Shape;166;p17">
                <a:extLst>
                  <a:ext uri="{FF2B5EF4-FFF2-40B4-BE49-F238E27FC236}">
                    <a16:creationId xmlns:a16="http://schemas.microsoft.com/office/drawing/2014/main" id="{7F34C475-53AF-CF92-FE34-C1008E7C4824}"/>
                  </a:ext>
                </a:extLst>
              </p:cNvPr>
              <p:cNvSpPr txBox="1"/>
              <p:nvPr/>
            </p:nvSpPr>
            <p:spPr>
              <a:xfrm>
                <a:off x="373292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8.30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55" name="Google Shape;167;p17">
              <a:extLst>
                <a:ext uri="{FF2B5EF4-FFF2-40B4-BE49-F238E27FC236}">
                  <a16:creationId xmlns:a16="http://schemas.microsoft.com/office/drawing/2014/main" id="{98580F11-27A9-3223-91C3-F34E26581B5B}"/>
                </a:ext>
              </a:extLst>
            </p:cNvPr>
            <p:cNvGrpSpPr/>
            <p:nvPr/>
          </p:nvGrpSpPr>
          <p:grpSpPr>
            <a:xfrm>
              <a:off x="3325238" y="2469207"/>
              <a:ext cx="1524331" cy="1036631"/>
              <a:chOff x="3325238" y="2469207"/>
              <a:chExt cx="1524331" cy="1036631"/>
            </a:xfrm>
          </p:grpSpPr>
          <p:sp>
            <p:nvSpPr>
              <p:cNvPr id="56" name="Google Shape;164;p17">
                <a:extLst>
                  <a:ext uri="{FF2B5EF4-FFF2-40B4-BE49-F238E27FC236}">
                    <a16:creationId xmlns:a16="http://schemas.microsoft.com/office/drawing/2014/main" id="{E293A590-7ED8-BB8D-E321-E02C017CCD9F}"/>
                  </a:ext>
                </a:extLst>
              </p:cNvPr>
              <p:cNvSpPr txBox="1"/>
              <p:nvPr/>
            </p:nvSpPr>
            <p:spPr>
              <a:xfrm>
                <a:off x="3325269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en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구현</a:t>
                </a:r>
                <a:endParaRPr lang="en-US" altLang="ko-KR" sz="2200" b="1" dirty="0">
                  <a:latin typeface="+mj-ea"/>
                  <a:ea typeface="+mj-ea"/>
                  <a:cs typeface="Fira Sans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데이터 모델링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소프트웨어 설계</a:t>
                </a:r>
              </a:p>
            </p:txBody>
          </p:sp>
          <p:sp>
            <p:nvSpPr>
              <p:cNvPr id="57" name="Google Shape;168;p17">
                <a:extLst>
                  <a:ext uri="{FF2B5EF4-FFF2-40B4-BE49-F238E27FC236}">
                    <a16:creationId xmlns:a16="http://schemas.microsoft.com/office/drawing/2014/main" id="{944B5CF6-892D-2062-8D77-DAEF6706725E}"/>
                  </a:ext>
                </a:extLst>
              </p:cNvPr>
              <p:cNvSpPr txBox="1"/>
              <p:nvPr/>
            </p:nvSpPr>
            <p:spPr>
              <a:xfrm>
                <a:off x="3325238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4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ＵＩ／ＵＸ</a:t>
                </a:r>
                <a:endParaRPr sz="3600" dirty="0">
                  <a:solidFill>
                    <a:schemeClr val="accent4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61" name="Google Shape;169;p17">
            <a:extLst>
              <a:ext uri="{FF2B5EF4-FFF2-40B4-BE49-F238E27FC236}">
                <a16:creationId xmlns:a16="http://schemas.microsoft.com/office/drawing/2014/main" id="{23B3EE54-65AD-2586-2BBD-EDBBC4992243}"/>
              </a:ext>
            </a:extLst>
          </p:cNvPr>
          <p:cNvGrpSpPr/>
          <p:nvPr/>
        </p:nvGrpSpPr>
        <p:grpSpPr>
          <a:xfrm>
            <a:off x="11472477" y="6042039"/>
            <a:ext cx="3048786" cy="3597224"/>
            <a:chOff x="5263325" y="2469207"/>
            <a:chExt cx="1524393" cy="1798612"/>
          </a:xfrm>
        </p:grpSpPr>
        <p:grpSp>
          <p:nvGrpSpPr>
            <p:cNvPr id="62" name="Google Shape;170;p17">
              <a:extLst>
                <a:ext uri="{FF2B5EF4-FFF2-40B4-BE49-F238E27FC236}">
                  <a16:creationId xmlns:a16="http://schemas.microsoft.com/office/drawing/2014/main" id="{A6DC608B-4163-C183-0FB5-E8F30D2B2D66}"/>
                </a:ext>
              </a:extLst>
            </p:cNvPr>
            <p:cNvGrpSpPr/>
            <p:nvPr/>
          </p:nvGrpSpPr>
          <p:grpSpPr>
            <a:xfrm>
              <a:off x="5671049" y="3505838"/>
              <a:ext cx="708900" cy="761981"/>
              <a:chOff x="5671049" y="3505838"/>
              <a:chExt cx="708900" cy="761981"/>
            </a:xfrm>
          </p:grpSpPr>
          <p:cxnSp>
            <p:nvCxnSpPr>
              <p:cNvPr id="66" name="Google Shape;171;p17">
                <a:extLst>
                  <a:ext uri="{FF2B5EF4-FFF2-40B4-BE49-F238E27FC236}">
                    <a16:creationId xmlns:a16="http://schemas.microsoft.com/office/drawing/2014/main" id="{A8150612-2D07-B2F8-C050-1CF7F263C355}"/>
                  </a:ext>
                </a:extLst>
              </p:cNvPr>
              <p:cNvCxnSpPr>
                <a:stCxn id="64" idx="2"/>
              </p:cNvCxnSpPr>
              <p:nvPr/>
            </p:nvCxnSpPr>
            <p:spPr>
              <a:xfrm>
                <a:off x="6025568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" name="Google Shape;173;p17">
                <a:extLst>
                  <a:ext uri="{FF2B5EF4-FFF2-40B4-BE49-F238E27FC236}">
                    <a16:creationId xmlns:a16="http://schemas.microsoft.com/office/drawing/2014/main" id="{0A74BDA8-697F-B45C-ECB2-E11D38681C4B}"/>
                  </a:ext>
                </a:extLst>
              </p:cNvPr>
              <p:cNvSpPr/>
              <p:nvPr/>
            </p:nvSpPr>
            <p:spPr>
              <a:xfrm>
                <a:off x="5928312" y="3696900"/>
                <a:ext cx="194400" cy="194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8" name="Google Shape;174;p17">
                <a:extLst>
                  <a:ext uri="{FF2B5EF4-FFF2-40B4-BE49-F238E27FC236}">
                    <a16:creationId xmlns:a16="http://schemas.microsoft.com/office/drawing/2014/main" id="{94BCE4E0-0A57-E918-F0AE-05BD4EF311AB}"/>
                  </a:ext>
                </a:extLst>
              </p:cNvPr>
              <p:cNvSpPr txBox="1"/>
              <p:nvPr/>
            </p:nvSpPr>
            <p:spPr>
              <a:xfrm>
                <a:off x="567104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9.27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63" name="Google Shape;175;p17">
              <a:extLst>
                <a:ext uri="{FF2B5EF4-FFF2-40B4-BE49-F238E27FC236}">
                  <a16:creationId xmlns:a16="http://schemas.microsoft.com/office/drawing/2014/main" id="{98CEF1AE-30FB-4893-14CD-87BAFDF9BDA6}"/>
                </a:ext>
              </a:extLst>
            </p:cNvPr>
            <p:cNvGrpSpPr/>
            <p:nvPr/>
          </p:nvGrpSpPr>
          <p:grpSpPr>
            <a:xfrm>
              <a:off x="5263325" y="2469207"/>
              <a:ext cx="1524393" cy="1036631"/>
              <a:chOff x="5263325" y="2469207"/>
              <a:chExt cx="1524393" cy="1036631"/>
            </a:xfrm>
          </p:grpSpPr>
          <p:sp>
            <p:nvSpPr>
              <p:cNvPr id="64" name="Google Shape;172;p17">
                <a:extLst>
                  <a:ext uri="{FF2B5EF4-FFF2-40B4-BE49-F238E27FC236}">
                    <a16:creationId xmlns:a16="http://schemas.microsoft.com/office/drawing/2014/main" id="{AE1D2220-BE44-5311-DA12-2A6E5BC666C7}"/>
                  </a:ext>
                </a:extLst>
              </p:cNvPr>
              <p:cNvSpPr txBox="1"/>
              <p:nvPr/>
            </p:nvSpPr>
            <p:spPr>
              <a:xfrm>
                <a:off x="5263418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단위 테스트 수행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중간 시연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65" name="Google Shape;176;p17">
                <a:extLst>
                  <a:ext uri="{FF2B5EF4-FFF2-40B4-BE49-F238E27FC236}">
                    <a16:creationId xmlns:a16="http://schemas.microsoft.com/office/drawing/2014/main" id="{13282FF6-D93D-70A1-3F31-58A4FF2A98C1}"/>
                  </a:ext>
                </a:extLst>
              </p:cNvPr>
              <p:cNvSpPr txBox="1"/>
              <p:nvPr/>
            </p:nvSpPr>
            <p:spPr>
              <a:xfrm>
                <a:off x="5263325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6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중간발표</a:t>
                </a:r>
                <a:endParaRPr sz="3600" dirty="0">
                  <a:solidFill>
                    <a:schemeClr val="accent6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6542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정의서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라인, 번호, 폰트이(가) 표시된 사진">
            <a:extLst>
              <a:ext uri="{FF2B5EF4-FFF2-40B4-BE49-F238E27FC236}">
                <a16:creationId xmlns:a16="http://schemas.microsoft.com/office/drawing/2014/main" id="{3E833F57-158D-88A4-B668-F0BE05FF3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781302"/>
            <a:ext cx="17145000" cy="449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90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07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라인, 번호, 폰트이(가) 표시된 사진">
            <a:extLst>
              <a:ext uri="{FF2B5EF4-FFF2-40B4-BE49-F238E27FC236}">
                <a16:creationId xmlns:a16="http://schemas.microsoft.com/office/drawing/2014/main" id="{3E833F57-158D-88A4-B668-F0BE05FF3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781301"/>
            <a:ext cx="17145000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59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07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번호, 폰트, 평행이(가) 표시된 사진">
            <a:extLst>
              <a:ext uri="{FF2B5EF4-FFF2-40B4-BE49-F238E27FC236}">
                <a16:creationId xmlns:a16="http://schemas.microsoft.com/office/drawing/2014/main" id="{967F4985-E9FC-DFE6-A405-D842606419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3"/>
            <a:ext cx="15947346" cy="739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93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ohemianVTI">
  <a:themeElements>
    <a:clrScheme name="AnalogousFromLightSeedLeftStep">
      <a:dk1>
        <a:srgbClr val="000000"/>
      </a:dk1>
      <a:lt1>
        <a:srgbClr val="FFFFFF"/>
      </a:lt1>
      <a:dk2>
        <a:srgbClr val="41243E"/>
      </a:dk2>
      <a:lt2>
        <a:srgbClr val="E2E6E8"/>
      </a:lt2>
      <a:accent1>
        <a:srgbClr val="C39983"/>
      </a:accent1>
      <a:accent2>
        <a:srgbClr val="BF7A7F"/>
      </a:accent2>
      <a:accent3>
        <a:srgbClr val="CB92AE"/>
      </a:accent3>
      <a:accent4>
        <a:srgbClr val="BF7AB9"/>
      </a:accent4>
      <a:accent5>
        <a:srgbClr val="B892CB"/>
      </a:accent5>
      <a:accent6>
        <a:srgbClr val="8B7ABF"/>
      </a:accent6>
      <a:hlink>
        <a:srgbClr val="5B879D"/>
      </a:hlink>
      <a:folHlink>
        <a:srgbClr val="7F7F7F"/>
      </a:folHlink>
    </a:clrScheme>
    <a:fontScheme name="modern love avenir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</TotalTime>
  <Words>2100</Words>
  <Application>Microsoft Office PowerPoint</Application>
  <PresentationFormat>사용자 지정</PresentationFormat>
  <Paragraphs>446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27</vt:i4>
      </vt:variant>
    </vt:vector>
  </HeadingPairs>
  <TitlesOfParts>
    <vt:vector size="40" baseType="lpstr">
      <vt:lpstr>맑은 고딕</vt:lpstr>
      <vt:lpstr>Inter Bold</vt:lpstr>
      <vt:lpstr>Consolas</vt:lpstr>
      <vt:lpstr>Source Han Sans KR</vt:lpstr>
      <vt:lpstr>나눔고딕</vt:lpstr>
      <vt:lpstr>Malgun Gothic Semilight</vt:lpstr>
      <vt:lpstr>Calibri</vt:lpstr>
      <vt:lpstr>Inter</vt:lpstr>
      <vt:lpstr>맑은 고딕</vt:lpstr>
      <vt:lpstr>Arial</vt:lpstr>
      <vt:lpstr>Source Han Sans KR Bold</vt:lpstr>
      <vt:lpstr>Office Theme</vt:lpstr>
      <vt:lpstr>BohemianVTI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dc:creator>정필문</dc:creator>
  <cp:lastModifiedBy>AA9881</cp:lastModifiedBy>
  <cp:revision>47</cp:revision>
  <dcterms:created xsi:type="dcterms:W3CDTF">2006-08-16T00:00:00Z</dcterms:created>
  <dcterms:modified xsi:type="dcterms:W3CDTF">2024-10-04T06:26:51Z</dcterms:modified>
  <dc:identifier>DAGST2B_a58</dc:identifier>
</cp:coreProperties>
</file>

<file path=docProps/thumbnail.jpeg>
</file>